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18"/>
  </p:notesMasterIdLst>
  <p:handoutMasterIdLst>
    <p:handoutMasterId r:id="rId19"/>
  </p:handoutMasterIdLst>
  <p:sldIdLst>
    <p:sldId id="256" r:id="rId6"/>
    <p:sldId id="258" r:id="rId7"/>
    <p:sldId id="383" r:id="rId8"/>
    <p:sldId id="373" r:id="rId9"/>
    <p:sldId id="374" r:id="rId10"/>
    <p:sldId id="375" r:id="rId11"/>
    <p:sldId id="376" r:id="rId12"/>
    <p:sldId id="382" r:id="rId13"/>
    <p:sldId id="377" r:id="rId14"/>
    <p:sldId id="378" r:id="rId15"/>
    <p:sldId id="380" r:id="rId16"/>
    <p:sldId id="388" r:id="rId17"/>
  </p:sldIdLst>
  <p:sldSz cx="12192000" cy="6858000"/>
  <p:notesSz cx="6858000" cy="9144000"/>
  <p:embeddedFontLst>
    <p:embeddedFont>
      <p:font typeface="Calibri" panose="020F050202020403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84C7"/>
    <a:srgbClr val="9CB0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8C445D-683B-485E-9186-C438AAC2355E}" v="2" dt="2023-03-23T11:06:26.816"/>
    <p1510:client id="{8E6E72FC-374B-45E6-9220-8362222C7990}" v="2" dt="2023-01-12T09:23:25.678"/>
    <p1510:client id="{F0A8B5E1-E701-4395-ACD5-A0616B1AC960}" v="1" dt="2021-11-15T13:49:58.436"/>
    <p1510:client id="{FCBB6E80-EC3C-4E55-B493-A22AFEF5003F}" v="2" dt="2023-01-12T09:27:34.6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1.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4.fntdata"/><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NOR JOHN QUINN BRODERICK" userId="S::20164999@student.centralbeds.ac.uk::056dbca8-9f7b-44e7-8189-0d1bb7da095c" providerId="AD" clId="Web-{518C445D-683B-485E-9186-C438AAC2355E}"/>
    <pc:docChg chg="sldOrd">
      <pc:chgData name="CONNOR JOHN QUINN BRODERICK" userId="S::20164999@student.centralbeds.ac.uk::056dbca8-9f7b-44e7-8189-0d1bb7da095c" providerId="AD" clId="Web-{518C445D-683B-485E-9186-C438AAC2355E}" dt="2023-03-23T11:06:26.816" v="1"/>
      <pc:docMkLst>
        <pc:docMk/>
      </pc:docMkLst>
      <pc:sldChg chg="ord">
        <pc:chgData name="CONNOR JOHN QUINN BRODERICK" userId="S::20164999@student.centralbeds.ac.uk::056dbca8-9f7b-44e7-8189-0d1bb7da095c" providerId="AD" clId="Web-{518C445D-683B-485E-9186-C438AAC2355E}" dt="2023-03-23T11:06:26.816" v="1"/>
        <pc:sldMkLst>
          <pc:docMk/>
          <pc:sldMk cId="2128434902" sldId="374"/>
        </pc:sldMkLst>
      </pc:sldChg>
      <pc:sldChg chg="ord">
        <pc:chgData name="CONNOR JOHN QUINN BRODERICK" userId="S::20164999@student.centralbeds.ac.uk::056dbca8-9f7b-44e7-8189-0d1bb7da095c" providerId="AD" clId="Web-{518C445D-683B-485E-9186-C438AAC2355E}" dt="2023-03-23T11:06:24.535" v="0"/>
        <pc:sldMkLst>
          <pc:docMk/>
          <pc:sldMk cId="2540402718" sldId="375"/>
        </pc:sldMkLst>
      </pc:sldChg>
    </pc:docChg>
  </pc:docChgLst>
  <pc:docChgLst>
    <pc:chgData name="HARLEY VICKERS" userId="S::700787@student.centralbeds.ac.uk::1f57a28c-547b-4292-818b-349b1eada7ab" providerId="AD" clId="Web-{8E6E72FC-374B-45E6-9220-8362222C7990}"/>
    <pc:docChg chg="addSld delSld">
      <pc:chgData name="HARLEY VICKERS" userId="S::700787@student.centralbeds.ac.uk::1f57a28c-547b-4292-818b-349b1eada7ab" providerId="AD" clId="Web-{8E6E72FC-374B-45E6-9220-8362222C7990}" dt="2023-01-12T09:23:25.678" v="1"/>
      <pc:docMkLst>
        <pc:docMk/>
      </pc:docMkLst>
      <pc:sldChg chg="new del">
        <pc:chgData name="HARLEY VICKERS" userId="S::700787@student.centralbeds.ac.uk::1f57a28c-547b-4292-818b-349b1eada7ab" providerId="AD" clId="Web-{8E6E72FC-374B-45E6-9220-8362222C7990}" dt="2023-01-12T09:23:25.678" v="1"/>
        <pc:sldMkLst>
          <pc:docMk/>
          <pc:sldMk cId="3524837412" sldId="389"/>
        </pc:sldMkLst>
      </pc:sldChg>
    </pc:docChg>
  </pc:docChgLst>
  <pc:docChgLst>
    <pc:chgData name="MATTHEW BRIDGEWOOD" userId="S::700824@student.centralbeds.ac.uk::2cc15580-ec5c-40cb-9839-c7b552051061" providerId="AD" clId="Web-{FCBB6E80-EC3C-4E55-B493-A22AFEF5003F}"/>
    <pc:docChg chg="addSld delSld">
      <pc:chgData name="MATTHEW BRIDGEWOOD" userId="S::700824@student.centralbeds.ac.uk::2cc15580-ec5c-40cb-9839-c7b552051061" providerId="AD" clId="Web-{FCBB6E80-EC3C-4E55-B493-A22AFEF5003F}" dt="2023-01-12T09:27:34.628" v="1"/>
      <pc:docMkLst>
        <pc:docMk/>
      </pc:docMkLst>
      <pc:sldChg chg="new del">
        <pc:chgData name="MATTHEW BRIDGEWOOD" userId="S::700824@student.centralbeds.ac.uk::2cc15580-ec5c-40cb-9839-c7b552051061" providerId="AD" clId="Web-{FCBB6E80-EC3C-4E55-B493-A22AFEF5003F}" dt="2023-01-12T09:27:34.628" v="1"/>
        <pc:sldMkLst>
          <pc:docMk/>
          <pc:sldMk cId="2614610166" sldId="389"/>
        </pc:sldMkLst>
      </pc:sldChg>
    </pc:docChg>
  </pc:docChgLst>
  <pc:docChgLst>
    <pc:chgData name="CONOR RANKIN" userId="S::20173302@student.centralbeds.ac.uk::9a6c95c8-5977-4f4f-bb74-66c73b358619" providerId="AD" clId="Web-{F0A8B5E1-E701-4395-ACD5-A0616B1AC960}"/>
    <pc:docChg chg="modSld">
      <pc:chgData name="CONOR RANKIN" userId="S::20173302@student.centralbeds.ac.uk::9a6c95c8-5977-4f4f-bb74-66c73b358619" providerId="AD" clId="Web-{F0A8B5E1-E701-4395-ACD5-A0616B1AC960}" dt="2021-11-15T13:49:58.436" v="0"/>
      <pc:docMkLst>
        <pc:docMk/>
      </pc:docMkLst>
      <pc:sldChg chg="delSp">
        <pc:chgData name="CONOR RANKIN" userId="S::20173302@student.centralbeds.ac.uk::9a6c95c8-5977-4f4f-bb74-66c73b358619" providerId="AD" clId="Web-{F0A8B5E1-E701-4395-ACD5-A0616B1AC960}" dt="2021-11-15T13:49:58.436" v="0"/>
        <pc:sldMkLst>
          <pc:docMk/>
          <pc:sldMk cId="0" sldId="256"/>
        </pc:sldMkLst>
        <pc:spChg chg="del">
          <ac:chgData name="CONOR RANKIN" userId="S::20173302@student.centralbeds.ac.uk::9a6c95c8-5977-4f4f-bb74-66c73b358619" providerId="AD" clId="Web-{F0A8B5E1-E701-4395-ACD5-A0616B1AC960}" dt="2021-11-15T13:49:58.436" v="0"/>
          <ac:spMkLst>
            <pc:docMk/>
            <pc:sldMk cId="0" sldId="256"/>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4FF8FC-8473-4DFD-87CC-D576DA80B410}" type="datetimeFigureOut">
              <a:rPr lang="en-US" smtClean="0"/>
              <a:pPr/>
              <a:t>3/23/2023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422161-F0FA-48FB-AB7F-FA9B9B1E1F93}" type="slidenum">
              <a:rPr lang="en-US" smtClean="0"/>
              <a:pPr/>
              <a:t>‹#›</a:t>
            </a:fld>
            <a:endParaRPr lang="en-US"/>
          </a:p>
        </p:txBody>
      </p:sp>
    </p:spTree>
    <p:extLst>
      <p:ext uri="{BB962C8B-B14F-4D97-AF65-F5344CB8AC3E}">
        <p14:creationId xmlns:p14="http://schemas.microsoft.com/office/powerpoint/2010/main" val="1758305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8E4F2E-821C-488E-ADDD-B92119EDBCAB}" type="datetimeFigureOut">
              <a:rPr lang="en-GB" smtClean="0"/>
              <a:t>23/03/2023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1C560B-B33E-4DEB-A3E1-F1816921AEBF}" type="slidenum">
              <a:rPr lang="en-GB" smtClean="0"/>
              <a:t>‹#›</a:t>
            </a:fld>
            <a:endParaRPr lang="en-GB"/>
          </a:p>
        </p:txBody>
      </p:sp>
    </p:spTree>
    <p:extLst>
      <p:ext uri="{BB962C8B-B14F-4D97-AF65-F5344CB8AC3E}">
        <p14:creationId xmlns:p14="http://schemas.microsoft.com/office/powerpoint/2010/main" val="2062328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V1. BTEC Logo © Pearson Education Ltd. Intended for the Pearson BTEC Level 2 NQF Specification from 2012. This resource is in no way endorsed by Pearson. </a:t>
            </a:r>
          </a:p>
          <a:p>
            <a:r>
              <a:rPr lang="en-GB"/>
              <a:t>Sample edition.</a:t>
            </a:r>
          </a:p>
        </p:txBody>
      </p:sp>
      <p:sp>
        <p:nvSpPr>
          <p:cNvPr id="4" name="Slide Number Placeholder 3"/>
          <p:cNvSpPr>
            <a:spLocks noGrp="1"/>
          </p:cNvSpPr>
          <p:nvPr>
            <p:ph type="sldNum" sz="quarter" idx="10"/>
          </p:nvPr>
        </p:nvSpPr>
        <p:spPr/>
        <p:txBody>
          <a:bodyPr/>
          <a:lstStyle/>
          <a:p>
            <a:fld id="{B11C560B-B33E-4DEB-A3E1-F1816921AEBF}" type="slidenum">
              <a:rPr lang="en-GB" smtClean="0"/>
              <a:t>1</a:t>
            </a:fld>
            <a:endParaRPr lang="en-GB"/>
          </a:p>
        </p:txBody>
      </p:sp>
    </p:spTree>
    <p:extLst>
      <p:ext uri="{BB962C8B-B14F-4D97-AF65-F5344CB8AC3E}">
        <p14:creationId xmlns:p14="http://schemas.microsoft.com/office/powerpoint/2010/main" val="676056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Video - https://www.youtube.com/watch?v=dPA-aog4fzg - Hat Trick &amp; Channel 4 ©;</a:t>
            </a:r>
          </a:p>
        </p:txBody>
      </p:sp>
      <p:sp>
        <p:nvSpPr>
          <p:cNvPr id="4" name="Header Placeholder 3"/>
          <p:cNvSpPr>
            <a:spLocks noGrp="1"/>
          </p:cNvSpPr>
          <p:nvPr>
            <p:ph type="hdr" sz="quarter" idx="10"/>
          </p:nvPr>
        </p:nvSpPr>
        <p:spPr/>
        <p:txBody>
          <a:bodyPr/>
          <a:lstStyle/>
          <a:p>
            <a:r>
              <a:rPr lang="en-GB"/>
              <a:t>EDEXCEL GCSE 9-1 IN COMPUTER SCIENCE</a:t>
            </a:r>
          </a:p>
        </p:txBody>
      </p:sp>
      <p:sp>
        <p:nvSpPr>
          <p:cNvPr id="5" name="Date Placeholder 4"/>
          <p:cNvSpPr>
            <a:spLocks noGrp="1"/>
          </p:cNvSpPr>
          <p:nvPr>
            <p:ph type="dt" idx="11"/>
          </p:nvPr>
        </p:nvSpPr>
        <p:spPr/>
        <p:txBody>
          <a:bodyPr/>
          <a:lstStyle/>
          <a:p>
            <a:r>
              <a:rPr lang="en-US"/>
              <a:t>Lee Murphy (c) Via TES</a:t>
            </a:r>
            <a:endParaRPr lang="en-GB"/>
          </a:p>
        </p:txBody>
      </p:sp>
      <p:sp>
        <p:nvSpPr>
          <p:cNvPr id="6" name="Footer Placeholder 5"/>
          <p:cNvSpPr>
            <a:spLocks noGrp="1"/>
          </p:cNvSpPr>
          <p:nvPr>
            <p:ph type="ftr" sz="quarter" idx="12"/>
          </p:nvPr>
        </p:nvSpPr>
        <p:spPr/>
        <p:txBody>
          <a:bodyPr/>
          <a:lstStyle/>
          <a:p>
            <a:r>
              <a:rPr lang="en-GB"/>
              <a:t>FIRST CERTIFICATION 2018</a:t>
            </a:r>
          </a:p>
        </p:txBody>
      </p:sp>
      <p:sp>
        <p:nvSpPr>
          <p:cNvPr id="7" name="Slide Number Placeholder 6"/>
          <p:cNvSpPr>
            <a:spLocks noGrp="1"/>
          </p:cNvSpPr>
          <p:nvPr>
            <p:ph type="sldNum" sz="quarter" idx="13"/>
          </p:nvPr>
        </p:nvSpPr>
        <p:spPr/>
        <p:txBody>
          <a:bodyPr/>
          <a:lstStyle/>
          <a:p>
            <a:fld id="{5BFCC30A-93FA-43D8-9462-52A6E9B489F7}" type="slidenum">
              <a:rPr lang="en-GB" smtClean="0"/>
              <a:t>12</a:t>
            </a:fld>
            <a:endParaRPr lang="en-GB"/>
          </a:p>
        </p:txBody>
      </p:sp>
    </p:spTree>
    <p:extLst>
      <p:ext uri="{BB962C8B-B14F-4D97-AF65-F5344CB8AC3E}">
        <p14:creationId xmlns:p14="http://schemas.microsoft.com/office/powerpoint/2010/main" val="2155283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1C560B-B33E-4DEB-A3E1-F1816921AEBF}" type="slidenum">
              <a:rPr lang="en-GB" smtClean="0"/>
              <a:t>2</a:t>
            </a:fld>
            <a:endParaRPr lang="en-GB"/>
          </a:p>
        </p:txBody>
      </p:sp>
    </p:spTree>
    <p:extLst>
      <p:ext uri="{BB962C8B-B14F-4D97-AF65-F5344CB8AC3E}">
        <p14:creationId xmlns:p14="http://schemas.microsoft.com/office/powerpoint/2010/main" val="2309729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Acts of nature may also be called ‘acts of god’ or ‘natural disasters’. Image - http://theinspirationroom.com/daily/2012/3m-privacy-for-your-eyes-only/;</a:t>
            </a:r>
          </a:p>
        </p:txBody>
      </p:sp>
      <p:sp>
        <p:nvSpPr>
          <p:cNvPr id="4" name="Header Placeholder 3"/>
          <p:cNvSpPr>
            <a:spLocks noGrp="1"/>
          </p:cNvSpPr>
          <p:nvPr>
            <p:ph type="hdr" sz="quarter" idx="10"/>
          </p:nvPr>
        </p:nvSpPr>
        <p:spPr/>
        <p:txBody>
          <a:bodyPr/>
          <a:lstStyle/>
          <a:p>
            <a:r>
              <a:rPr lang="en-GB"/>
              <a:t>EDEXCEL GCSE 9-1 IN COMPUTER SCIENCE</a:t>
            </a:r>
          </a:p>
        </p:txBody>
      </p:sp>
      <p:sp>
        <p:nvSpPr>
          <p:cNvPr id="5" name="Date Placeholder 4"/>
          <p:cNvSpPr>
            <a:spLocks noGrp="1"/>
          </p:cNvSpPr>
          <p:nvPr>
            <p:ph type="dt" idx="11"/>
          </p:nvPr>
        </p:nvSpPr>
        <p:spPr/>
        <p:txBody>
          <a:bodyPr/>
          <a:lstStyle/>
          <a:p>
            <a:r>
              <a:rPr lang="en-US"/>
              <a:t>Lee Murphy (c) Via TES</a:t>
            </a:r>
            <a:endParaRPr lang="en-GB"/>
          </a:p>
        </p:txBody>
      </p:sp>
      <p:sp>
        <p:nvSpPr>
          <p:cNvPr id="6" name="Footer Placeholder 5"/>
          <p:cNvSpPr>
            <a:spLocks noGrp="1"/>
          </p:cNvSpPr>
          <p:nvPr>
            <p:ph type="ftr" sz="quarter" idx="12"/>
          </p:nvPr>
        </p:nvSpPr>
        <p:spPr/>
        <p:txBody>
          <a:bodyPr/>
          <a:lstStyle/>
          <a:p>
            <a:r>
              <a:rPr lang="en-GB"/>
              <a:t>FIRST CERTIFICATION 2018</a:t>
            </a:r>
          </a:p>
        </p:txBody>
      </p:sp>
      <p:sp>
        <p:nvSpPr>
          <p:cNvPr id="7" name="Slide Number Placeholder 6"/>
          <p:cNvSpPr>
            <a:spLocks noGrp="1"/>
          </p:cNvSpPr>
          <p:nvPr>
            <p:ph type="sldNum" sz="quarter" idx="13"/>
          </p:nvPr>
        </p:nvSpPr>
        <p:spPr/>
        <p:txBody>
          <a:bodyPr/>
          <a:lstStyle/>
          <a:p>
            <a:fld id="{5BFCC30A-93FA-43D8-9462-52A6E9B489F7}" type="slidenum">
              <a:rPr lang="en-GB" smtClean="0"/>
              <a:t>4</a:t>
            </a:fld>
            <a:endParaRPr lang="en-GB"/>
          </a:p>
        </p:txBody>
      </p:sp>
    </p:spTree>
    <p:extLst>
      <p:ext uri="{BB962C8B-B14F-4D97-AF65-F5344CB8AC3E}">
        <p14:creationId xmlns:p14="http://schemas.microsoft.com/office/powerpoint/2010/main" val="2008524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a:t>EDEXCEL GCSE 9-1 IN COMPUTER SCIENCE</a:t>
            </a:r>
          </a:p>
        </p:txBody>
      </p:sp>
      <p:sp>
        <p:nvSpPr>
          <p:cNvPr id="5" name="Date Placeholder 4"/>
          <p:cNvSpPr>
            <a:spLocks noGrp="1"/>
          </p:cNvSpPr>
          <p:nvPr>
            <p:ph type="dt" idx="11"/>
          </p:nvPr>
        </p:nvSpPr>
        <p:spPr/>
        <p:txBody>
          <a:bodyPr/>
          <a:lstStyle/>
          <a:p>
            <a:r>
              <a:rPr lang="en-US"/>
              <a:t>Lee Murphy (c) Via TES</a:t>
            </a:r>
            <a:endParaRPr lang="en-GB"/>
          </a:p>
        </p:txBody>
      </p:sp>
      <p:sp>
        <p:nvSpPr>
          <p:cNvPr id="6" name="Footer Placeholder 5"/>
          <p:cNvSpPr>
            <a:spLocks noGrp="1"/>
          </p:cNvSpPr>
          <p:nvPr>
            <p:ph type="ftr" sz="quarter" idx="12"/>
          </p:nvPr>
        </p:nvSpPr>
        <p:spPr/>
        <p:txBody>
          <a:bodyPr/>
          <a:lstStyle/>
          <a:p>
            <a:r>
              <a:rPr lang="en-GB"/>
              <a:t>FIRST CERTIFICATION 2018</a:t>
            </a:r>
          </a:p>
        </p:txBody>
      </p:sp>
      <p:sp>
        <p:nvSpPr>
          <p:cNvPr id="7" name="Slide Number Placeholder 6"/>
          <p:cNvSpPr>
            <a:spLocks noGrp="1"/>
          </p:cNvSpPr>
          <p:nvPr>
            <p:ph type="sldNum" sz="quarter" idx="13"/>
          </p:nvPr>
        </p:nvSpPr>
        <p:spPr/>
        <p:txBody>
          <a:bodyPr/>
          <a:lstStyle/>
          <a:p>
            <a:fld id="{5BFCC30A-93FA-43D8-9462-52A6E9B489F7}" type="slidenum">
              <a:rPr lang="en-GB" smtClean="0"/>
              <a:t>5</a:t>
            </a:fld>
            <a:endParaRPr lang="en-GB"/>
          </a:p>
        </p:txBody>
      </p:sp>
    </p:spTree>
    <p:extLst>
      <p:ext uri="{BB962C8B-B14F-4D97-AF65-F5344CB8AC3E}">
        <p14:creationId xmlns:p14="http://schemas.microsoft.com/office/powerpoint/2010/main" val="2829858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Im</a:t>
            </a:r>
            <a:endParaRPr lang="en-GB"/>
          </a:p>
        </p:txBody>
      </p:sp>
      <p:sp>
        <p:nvSpPr>
          <p:cNvPr id="4" name="Header Placeholder 3"/>
          <p:cNvSpPr>
            <a:spLocks noGrp="1"/>
          </p:cNvSpPr>
          <p:nvPr>
            <p:ph type="hdr" sz="quarter" idx="10"/>
          </p:nvPr>
        </p:nvSpPr>
        <p:spPr/>
        <p:txBody>
          <a:bodyPr/>
          <a:lstStyle/>
          <a:p>
            <a:r>
              <a:rPr lang="en-GB"/>
              <a:t>EDEXCEL GCSE 9-1 IN COMPUTER SCIENCE</a:t>
            </a:r>
          </a:p>
        </p:txBody>
      </p:sp>
      <p:sp>
        <p:nvSpPr>
          <p:cNvPr id="5" name="Date Placeholder 4"/>
          <p:cNvSpPr>
            <a:spLocks noGrp="1"/>
          </p:cNvSpPr>
          <p:nvPr>
            <p:ph type="dt" idx="11"/>
          </p:nvPr>
        </p:nvSpPr>
        <p:spPr/>
        <p:txBody>
          <a:bodyPr/>
          <a:lstStyle/>
          <a:p>
            <a:r>
              <a:rPr lang="en-US"/>
              <a:t>Lee Murphy (c) Via TES</a:t>
            </a:r>
            <a:endParaRPr lang="en-GB"/>
          </a:p>
        </p:txBody>
      </p:sp>
      <p:sp>
        <p:nvSpPr>
          <p:cNvPr id="6" name="Footer Placeholder 5"/>
          <p:cNvSpPr>
            <a:spLocks noGrp="1"/>
          </p:cNvSpPr>
          <p:nvPr>
            <p:ph type="ftr" sz="quarter" idx="12"/>
          </p:nvPr>
        </p:nvSpPr>
        <p:spPr/>
        <p:txBody>
          <a:bodyPr/>
          <a:lstStyle/>
          <a:p>
            <a:r>
              <a:rPr lang="en-GB"/>
              <a:t>FIRST CERTIFICATION 2018</a:t>
            </a:r>
          </a:p>
        </p:txBody>
      </p:sp>
      <p:sp>
        <p:nvSpPr>
          <p:cNvPr id="7" name="Slide Number Placeholder 6"/>
          <p:cNvSpPr>
            <a:spLocks noGrp="1"/>
          </p:cNvSpPr>
          <p:nvPr>
            <p:ph type="sldNum" sz="quarter" idx="13"/>
          </p:nvPr>
        </p:nvSpPr>
        <p:spPr/>
        <p:txBody>
          <a:bodyPr/>
          <a:lstStyle/>
          <a:p>
            <a:fld id="{5BFCC30A-93FA-43D8-9462-52A6E9B489F7}" type="slidenum">
              <a:rPr lang="en-GB" smtClean="0"/>
              <a:t>6</a:t>
            </a:fld>
            <a:endParaRPr lang="en-GB"/>
          </a:p>
        </p:txBody>
      </p:sp>
    </p:spTree>
    <p:extLst>
      <p:ext uri="{BB962C8B-B14F-4D97-AF65-F5344CB8AC3E}">
        <p14:creationId xmlns:p14="http://schemas.microsoft.com/office/powerpoint/2010/main" val="4259238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t>Globe - http://drainedapple.com/204/net-neutrality/</a:t>
            </a:r>
            <a:r>
              <a:rPr lang="en-GB" baseline="0"/>
              <a:t> (coloured); Firewall - http://www.canstockphoto.com/illustration/firewall-icon.html (Coloured); Router - http://www.canstockphoto.com/illustration/router.html (Coloured); Computer - http://www.canstockphoto.com/illustration/ergonomic.html (coloured)</a:t>
            </a:r>
            <a:endParaRPr lang="en-GB"/>
          </a:p>
          <a:p>
            <a:endParaRPr lang="en-GB"/>
          </a:p>
        </p:txBody>
      </p:sp>
      <p:sp>
        <p:nvSpPr>
          <p:cNvPr id="4" name="Header Placeholder 3"/>
          <p:cNvSpPr>
            <a:spLocks noGrp="1"/>
          </p:cNvSpPr>
          <p:nvPr>
            <p:ph type="hdr" sz="quarter" idx="10"/>
          </p:nvPr>
        </p:nvSpPr>
        <p:spPr/>
        <p:txBody>
          <a:bodyPr/>
          <a:lstStyle/>
          <a:p>
            <a:r>
              <a:rPr lang="en-GB"/>
              <a:t>EDEXCEL GCSE 9-1 IN COMPUTER SCIENCE</a:t>
            </a:r>
          </a:p>
        </p:txBody>
      </p:sp>
      <p:sp>
        <p:nvSpPr>
          <p:cNvPr id="5" name="Date Placeholder 4"/>
          <p:cNvSpPr>
            <a:spLocks noGrp="1"/>
          </p:cNvSpPr>
          <p:nvPr>
            <p:ph type="dt" idx="11"/>
          </p:nvPr>
        </p:nvSpPr>
        <p:spPr/>
        <p:txBody>
          <a:bodyPr/>
          <a:lstStyle/>
          <a:p>
            <a:r>
              <a:rPr lang="en-US"/>
              <a:t>Lee Murphy (c) Via TES</a:t>
            </a:r>
            <a:endParaRPr lang="en-GB"/>
          </a:p>
        </p:txBody>
      </p:sp>
      <p:sp>
        <p:nvSpPr>
          <p:cNvPr id="6" name="Footer Placeholder 5"/>
          <p:cNvSpPr>
            <a:spLocks noGrp="1"/>
          </p:cNvSpPr>
          <p:nvPr>
            <p:ph type="ftr" sz="quarter" idx="12"/>
          </p:nvPr>
        </p:nvSpPr>
        <p:spPr/>
        <p:txBody>
          <a:bodyPr/>
          <a:lstStyle/>
          <a:p>
            <a:r>
              <a:rPr lang="en-GB"/>
              <a:t>FIRST CERTIFICATION 2018</a:t>
            </a:r>
          </a:p>
        </p:txBody>
      </p:sp>
      <p:sp>
        <p:nvSpPr>
          <p:cNvPr id="7" name="Slide Number Placeholder 6"/>
          <p:cNvSpPr>
            <a:spLocks noGrp="1"/>
          </p:cNvSpPr>
          <p:nvPr>
            <p:ph type="sldNum" sz="quarter" idx="13"/>
          </p:nvPr>
        </p:nvSpPr>
        <p:spPr/>
        <p:txBody>
          <a:bodyPr/>
          <a:lstStyle/>
          <a:p>
            <a:fld id="{5BFCC30A-93FA-43D8-9462-52A6E9B489F7}" type="slidenum">
              <a:rPr lang="en-GB" smtClean="0"/>
              <a:t>7</a:t>
            </a:fld>
            <a:endParaRPr lang="en-GB"/>
          </a:p>
        </p:txBody>
      </p:sp>
    </p:spTree>
    <p:extLst>
      <p:ext uri="{BB962C8B-B14F-4D97-AF65-F5344CB8AC3E}">
        <p14:creationId xmlns:p14="http://schemas.microsoft.com/office/powerpoint/2010/main" val="1717870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Symbols - http://imjustcreative.com/trademark-copyright-logo-design/2010/08/17/ (Coloured);</a:t>
            </a:r>
          </a:p>
        </p:txBody>
      </p:sp>
      <p:sp>
        <p:nvSpPr>
          <p:cNvPr id="4" name="Header Placeholder 3"/>
          <p:cNvSpPr>
            <a:spLocks noGrp="1"/>
          </p:cNvSpPr>
          <p:nvPr>
            <p:ph type="hdr" sz="quarter" idx="10"/>
          </p:nvPr>
        </p:nvSpPr>
        <p:spPr/>
        <p:txBody>
          <a:bodyPr/>
          <a:lstStyle/>
          <a:p>
            <a:r>
              <a:rPr lang="en-GB"/>
              <a:t>EDEXCEL GCSE 9-1 IN COMPUTER SCIENCE</a:t>
            </a:r>
          </a:p>
        </p:txBody>
      </p:sp>
      <p:sp>
        <p:nvSpPr>
          <p:cNvPr id="5" name="Date Placeholder 4"/>
          <p:cNvSpPr>
            <a:spLocks noGrp="1"/>
          </p:cNvSpPr>
          <p:nvPr>
            <p:ph type="dt" idx="11"/>
          </p:nvPr>
        </p:nvSpPr>
        <p:spPr/>
        <p:txBody>
          <a:bodyPr/>
          <a:lstStyle/>
          <a:p>
            <a:r>
              <a:rPr lang="en-US"/>
              <a:t>Lee Murphy (c) Via TES</a:t>
            </a:r>
            <a:endParaRPr lang="en-GB"/>
          </a:p>
        </p:txBody>
      </p:sp>
      <p:sp>
        <p:nvSpPr>
          <p:cNvPr id="6" name="Footer Placeholder 5"/>
          <p:cNvSpPr>
            <a:spLocks noGrp="1"/>
          </p:cNvSpPr>
          <p:nvPr>
            <p:ph type="ftr" sz="quarter" idx="12"/>
          </p:nvPr>
        </p:nvSpPr>
        <p:spPr/>
        <p:txBody>
          <a:bodyPr/>
          <a:lstStyle/>
          <a:p>
            <a:r>
              <a:rPr lang="en-GB"/>
              <a:t>FIRST CERTIFICATION 2018</a:t>
            </a:r>
          </a:p>
        </p:txBody>
      </p:sp>
      <p:sp>
        <p:nvSpPr>
          <p:cNvPr id="7" name="Slide Number Placeholder 6"/>
          <p:cNvSpPr>
            <a:spLocks noGrp="1"/>
          </p:cNvSpPr>
          <p:nvPr>
            <p:ph type="sldNum" sz="quarter" idx="13"/>
          </p:nvPr>
        </p:nvSpPr>
        <p:spPr/>
        <p:txBody>
          <a:bodyPr/>
          <a:lstStyle/>
          <a:p>
            <a:fld id="{5BFCC30A-93FA-43D8-9462-52A6E9B489F7}" type="slidenum">
              <a:rPr lang="en-GB" smtClean="0"/>
              <a:t>8</a:t>
            </a:fld>
            <a:endParaRPr lang="en-GB"/>
          </a:p>
        </p:txBody>
      </p:sp>
    </p:spTree>
    <p:extLst>
      <p:ext uri="{BB962C8B-B14F-4D97-AF65-F5344CB8AC3E}">
        <p14:creationId xmlns:p14="http://schemas.microsoft.com/office/powerpoint/2010/main" val="1466133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Information - http://news.sky.com/story/1582737/talktalk-157000-customers-hit-in-hack</a:t>
            </a:r>
            <a:r>
              <a:rPr lang="en-GB" baseline="0"/>
              <a:t> &amp; http://news.sky.com/story/1583551/talktalk-customers-warned-over-scam-calls &amp; http://news.sky.com/story/1634477/hack-sees-talktalk-lose-101000-customers; </a:t>
            </a:r>
            <a:endParaRPr lang="en-GB"/>
          </a:p>
        </p:txBody>
      </p:sp>
      <p:sp>
        <p:nvSpPr>
          <p:cNvPr id="4" name="Header Placeholder 3"/>
          <p:cNvSpPr>
            <a:spLocks noGrp="1"/>
          </p:cNvSpPr>
          <p:nvPr>
            <p:ph type="hdr" sz="quarter" idx="10"/>
          </p:nvPr>
        </p:nvSpPr>
        <p:spPr/>
        <p:txBody>
          <a:bodyPr/>
          <a:lstStyle/>
          <a:p>
            <a:r>
              <a:rPr lang="en-GB"/>
              <a:t>EDEXCEL GCSE 9-1 IN COMPUTER SCIENCE</a:t>
            </a:r>
          </a:p>
        </p:txBody>
      </p:sp>
      <p:sp>
        <p:nvSpPr>
          <p:cNvPr id="5" name="Date Placeholder 4"/>
          <p:cNvSpPr>
            <a:spLocks noGrp="1"/>
          </p:cNvSpPr>
          <p:nvPr>
            <p:ph type="dt" idx="11"/>
          </p:nvPr>
        </p:nvSpPr>
        <p:spPr/>
        <p:txBody>
          <a:bodyPr/>
          <a:lstStyle/>
          <a:p>
            <a:r>
              <a:rPr lang="en-US"/>
              <a:t>Lee Murphy (c) Via TES</a:t>
            </a:r>
            <a:endParaRPr lang="en-GB"/>
          </a:p>
        </p:txBody>
      </p:sp>
      <p:sp>
        <p:nvSpPr>
          <p:cNvPr id="6" name="Footer Placeholder 5"/>
          <p:cNvSpPr>
            <a:spLocks noGrp="1"/>
          </p:cNvSpPr>
          <p:nvPr>
            <p:ph type="ftr" sz="quarter" idx="12"/>
          </p:nvPr>
        </p:nvSpPr>
        <p:spPr/>
        <p:txBody>
          <a:bodyPr/>
          <a:lstStyle/>
          <a:p>
            <a:r>
              <a:rPr lang="en-GB"/>
              <a:t>FIRST CERTIFICATION 2018</a:t>
            </a:r>
          </a:p>
        </p:txBody>
      </p:sp>
      <p:sp>
        <p:nvSpPr>
          <p:cNvPr id="7" name="Slide Number Placeholder 6"/>
          <p:cNvSpPr>
            <a:spLocks noGrp="1"/>
          </p:cNvSpPr>
          <p:nvPr>
            <p:ph type="sldNum" sz="quarter" idx="13"/>
          </p:nvPr>
        </p:nvSpPr>
        <p:spPr/>
        <p:txBody>
          <a:bodyPr/>
          <a:lstStyle/>
          <a:p>
            <a:fld id="{5BFCC30A-93FA-43D8-9462-52A6E9B489F7}" type="slidenum">
              <a:rPr lang="en-GB" smtClean="0"/>
              <a:t>9</a:t>
            </a:fld>
            <a:endParaRPr lang="en-GB"/>
          </a:p>
        </p:txBody>
      </p:sp>
    </p:spTree>
    <p:extLst>
      <p:ext uri="{BB962C8B-B14F-4D97-AF65-F5344CB8AC3E}">
        <p14:creationId xmlns:p14="http://schemas.microsoft.com/office/powerpoint/2010/main" val="3575445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Globe - http://www.primap.com/wsen/Maps/MapCollection/WorldMaps/Globe-(Europe-centered)-Vegetation-4000x4000.html (Coloured);</a:t>
            </a:r>
          </a:p>
        </p:txBody>
      </p:sp>
      <p:sp>
        <p:nvSpPr>
          <p:cNvPr id="4" name="Header Placeholder 3"/>
          <p:cNvSpPr>
            <a:spLocks noGrp="1"/>
          </p:cNvSpPr>
          <p:nvPr>
            <p:ph type="hdr" sz="quarter" idx="10"/>
          </p:nvPr>
        </p:nvSpPr>
        <p:spPr/>
        <p:txBody>
          <a:bodyPr/>
          <a:lstStyle/>
          <a:p>
            <a:r>
              <a:rPr lang="en-GB"/>
              <a:t>EDEXCEL GCSE 9-1 IN COMPUTER SCIENCE</a:t>
            </a:r>
          </a:p>
        </p:txBody>
      </p:sp>
      <p:sp>
        <p:nvSpPr>
          <p:cNvPr id="5" name="Date Placeholder 4"/>
          <p:cNvSpPr>
            <a:spLocks noGrp="1"/>
          </p:cNvSpPr>
          <p:nvPr>
            <p:ph type="dt" idx="11"/>
          </p:nvPr>
        </p:nvSpPr>
        <p:spPr/>
        <p:txBody>
          <a:bodyPr/>
          <a:lstStyle/>
          <a:p>
            <a:r>
              <a:rPr lang="en-US"/>
              <a:t>Lee Murphy (c) Via TES</a:t>
            </a:r>
            <a:endParaRPr lang="en-GB"/>
          </a:p>
        </p:txBody>
      </p:sp>
      <p:sp>
        <p:nvSpPr>
          <p:cNvPr id="6" name="Footer Placeholder 5"/>
          <p:cNvSpPr>
            <a:spLocks noGrp="1"/>
          </p:cNvSpPr>
          <p:nvPr>
            <p:ph type="ftr" sz="quarter" idx="12"/>
          </p:nvPr>
        </p:nvSpPr>
        <p:spPr/>
        <p:txBody>
          <a:bodyPr/>
          <a:lstStyle/>
          <a:p>
            <a:r>
              <a:rPr lang="en-GB"/>
              <a:t>FIRST CERTIFICATION 2018</a:t>
            </a:r>
          </a:p>
        </p:txBody>
      </p:sp>
      <p:sp>
        <p:nvSpPr>
          <p:cNvPr id="7" name="Slide Number Placeholder 6"/>
          <p:cNvSpPr>
            <a:spLocks noGrp="1"/>
          </p:cNvSpPr>
          <p:nvPr>
            <p:ph type="sldNum" sz="quarter" idx="13"/>
          </p:nvPr>
        </p:nvSpPr>
        <p:spPr/>
        <p:txBody>
          <a:bodyPr/>
          <a:lstStyle/>
          <a:p>
            <a:fld id="{5BFCC30A-93FA-43D8-9462-52A6E9B489F7}" type="slidenum">
              <a:rPr lang="en-GB" smtClean="0"/>
              <a:t>11</a:t>
            </a:fld>
            <a:endParaRPr lang="en-GB"/>
          </a:p>
        </p:txBody>
      </p:sp>
    </p:spTree>
    <p:extLst>
      <p:ext uri="{BB962C8B-B14F-4D97-AF65-F5344CB8AC3E}">
        <p14:creationId xmlns:p14="http://schemas.microsoft.com/office/powerpoint/2010/main" val="2728110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5" name="Rectangle 10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7"/>
          <p:cNvSpPr>
            <a:spLocks/>
          </p:cNvSpPr>
          <p:nvPr userDrawn="1"/>
        </p:nvSpPr>
        <p:spPr bwMode="auto">
          <a:xfrm>
            <a:off x="10739968" y="0"/>
            <a:ext cx="1452033" cy="2663164"/>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05"/>
          <p:cNvSpPr>
            <a:spLocks/>
          </p:cNvSpPr>
          <p:nvPr userDrawn="1"/>
        </p:nvSpPr>
        <p:spPr bwMode="auto">
          <a:xfrm>
            <a:off x="1727200" y="5715000"/>
            <a:ext cx="9144000" cy="9144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30000"/>
                </a:schemeClr>
              </a:gs>
              <a:gs pos="50000">
                <a:schemeClr val="accent2"/>
              </a:gs>
              <a:gs pos="100000">
                <a:schemeClr val="bg1">
                  <a:alpha val="30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nvGrpSpPr>
          <p:cNvPr id="32" name="Group 31"/>
          <p:cNvGrpSpPr/>
          <p:nvPr userDrawn="1"/>
        </p:nvGrpSpPr>
        <p:grpSpPr>
          <a:xfrm rot="10800000">
            <a:off x="0" y="4520046"/>
            <a:ext cx="2743200" cy="2337955"/>
            <a:chOff x="7467600" y="0"/>
            <a:chExt cx="1676400" cy="1905000"/>
          </a:xfrm>
        </p:grpSpPr>
        <p:sp>
          <p:nvSpPr>
            <p:cNvPr id="16" name="Teardrop 15"/>
            <p:cNvSpPr/>
            <p:nvPr userDrawn="1"/>
          </p:nvSpPr>
          <p:spPr>
            <a:xfrm>
              <a:off x="7620000" y="381000"/>
              <a:ext cx="1524000" cy="1524000"/>
            </a:xfrm>
            <a:prstGeom prst="teardrop">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ardrop 14"/>
            <p:cNvSpPr/>
            <p:nvPr userDrawn="1"/>
          </p:nvSpPr>
          <p:spPr>
            <a:xfrm>
              <a:off x="7467600" y="0"/>
              <a:ext cx="1143000" cy="1143000"/>
            </a:xfrm>
            <a:prstGeom prst="teardrop">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ardrop 13"/>
            <p:cNvSpPr/>
            <p:nvPr userDrawn="1"/>
          </p:nvSpPr>
          <p:spPr>
            <a:xfrm>
              <a:off x="7772400" y="0"/>
              <a:ext cx="1371600" cy="13716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31" name="Group 30"/>
          <p:cNvGrpSpPr/>
          <p:nvPr userDrawn="1"/>
        </p:nvGrpSpPr>
        <p:grpSpPr>
          <a:xfrm>
            <a:off x="9042401" y="3975905"/>
            <a:ext cx="2710904" cy="2590798"/>
            <a:chOff x="5123427" y="2586247"/>
            <a:chExt cx="3113140" cy="3966952"/>
          </a:xfrm>
        </p:grpSpPr>
        <p:sp>
          <p:nvSpPr>
            <p:cNvPr id="1034" name="Freeform 10"/>
            <p:cNvSpPr>
              <a:spLocks/>
            </p:cNvSpPr>
            <p:nvPr userDrawn="1"/>
          </p:nvSpPr>
          <p:spPr bwMode="auto">
            <a:xfrm>
              <a:off x="5123427" y="2633869"/>
              <a:ext cx="1201172" cy="3890755"/>
            </a:xfrm>
            <a:custGeom>
              <a:avLst/>
              <a:gdLst/>
              <a:ahLst/>
              <a:cxnLst>
                <a:cxn ang="0">
                  <a:pos x="272" y="264"/>
                </a:cxn>
                <a:cxn ang="0">
                  <a:pos x="256" y="324"/>
                </a:cxn>
                <a:cxn ang="0">
                  <a:pos x="252" y="382"/>
                </a:cxn>
                <a:cxn ang="0">
                  <a:pos x="248" y="446"/>
                </a:cxn>
                <a:cxn ang="0">
                  <a:pos x="254" y="478"/>
                </a:cxn>
                <a:cxn ang="0">
                  <a:pos x="254" y="530"/>
                </a:cxn>
                <a:cxn ang="0">
                  <a:pos x="234" y="606"/>
                </a:cxn>
                <a:cxn ang="0">
                  <a:pos x="208" y="746"/>
                </a:cxn>
                <a:cxn ang="0">
                  <a:pos x="206" y="814"/>
                </a:cxn>
                <a:cxn ang="0">
                  <a:pos x="198" y="830"/>
                </a:cxn>
                <a:cxn ang="0">
                  <a:pos x="208" y="844"/>
                </a:cxn>
                <a:cxn ang="0">
                  <a:pos x="240" y="860"/>
                </a:cxn>
                <a:cxn ang="0">
                  <a:pos x="240" y="876"/>
                </a:cxn>
                <a:cxn ang="0">
                  <a:pos x="234" y="882"/>
                </a:cxn>
                <a:cxn ang="0">
                  <a:pos x="212" y="888"/>
                </a:cxn>
                <a:cxn ang="0">
                  <a:pos x="194" y="882"/>
                </a:cxn>
                <a:cxn ang="0">
                  <a:pos x="164" y="872"/>
                </a:cxn>
                <a:cxn ang="0">
                  <a:pos x="152" y="884"/>
                </a:cxn>
                <a:cxn ang="0">
                  <a:pos x="120" y="894"/>
                </a:cxn>
                <a:cxn ang="0">
                  <a:pos x="92" y="886"/>
                </a:cxn>
                <a:cxn ang="0">
                  <a:pos x="86" y="880"/>
                </a:cxn>
                <a:cxn ang="0">
                  <a:pos x="84" y="852"/>
                </a:cxn>
                <a:cxn ang="0">
                  <a:pos x="70" y="842"/>
                </a:cxn>
                <a:cxn ang="0">
                  <a:pos x="72" y="814"/>
                </a:cxn>
                <a:cxn ang="0">
                  <a:pos x="60" y="766"/>
                </a:cxn>
                <a:cxn ang="0">
                  <a:pos x="52" y="694"/>
                </a:cxn>
                <a:cxn ang="0">
                  <a:pos x="50" y="626"/>
                </a:cxn>
                <a:cxn ang="0">
                  <a:pos x="50" y="500"/>
                </a:cxn>
                <a:cxn ang="0">
                  <a:pos x="42" y="432"/>
                </a:cxn>
                <a:cxn ang="0">
                  <a:pos x="36" y="422"/>
                </a:cxn>
                <a:cxn ang="0">
                  <a:pos x="42" y="414"/>
                </a:cxn>
                <a:cxn ang="0">
                  <a:pos x="36" y="406"/>
                </a:cxn>
                <a:cxn ang="0">
                  <a:pos x="24" y="392"/>
                </a:cxn>
                <a:cxn ang="0">
                  <a:pos x="12" y="366"/>
                </a:cxn>
                <a:cxn ang="0">
                  <a:pos x="4" y="338"/>
                </a:cxn>
                <a:cxn ang="0">
                  <a:pos x="4" y="272"/>
                </a:cxn>
                <a:cxn ang="0">
                  <a:pos x="30" y="186"/>
                </a:cxn>
                <a:cxn ang="0">
                  <a:pos x="66" y="142"/>
                </a:cxn>
                <a:cxn ang="0">
                  <a:pos x="114" y="128"/>
                </a:cxn>
                <a:cxn ang="0">
                  <a:pos x="128" y="126"/>
                </a:cxn>
                <a:cxn ang="0">
                  <a:pos x="142" y="128"/>
                </a:cxn>
                <a:cxn ang="0">
                  <a:pos x="152" y="100"/>
                </a:cxn>
                <a:cxn ang="0">
                  <a:pos x="146" y="88"/>
                </a:cxn>
                <a:cxn ang="0">
                  <a:pos x="146" y="72"/>
                </a:cxn>
                <a:cxn ang="0">
                  <a:pos x="152" y="60"/>
                </a:cxn>
                <a:cxn ang="0">
                  <a:pos x="144" y="42"/>
                </a:cxn>
                <a:cxn ang="0">
                  <a:pos x="146" y="34"/>
                </a:cxn>
                <a:cxn ang="0">
                  <a:pos x="168" y="8"/>
                </a:cxn>
                <a:cxn ang="0">
                  <a:pos x="186" y="4"/>
                </a:cxn>
                <a:cxn ang="0">
                  <a:pos x="192" y="2"/>
                </a:cxn>
                <a:cxn ang="0">
                  <a:pos x="220" y="6"/>
                </a:cxn>
                <a:cxn ang="0">
                  <a:pos x="232" y="16"/>
                </a:cxn>
                <a:cxn ang="0">
                  <a:pos x="248" y="38"/>
                </a:cxn>
                <a:cxn ang="0">
                  <a:pos x="250" y="64"/>
                </a:cxn>
                <a:cxn ang="0">
                  <a:pos x="240" y="70"/>
                </a:cxn>
                <a:cxn ang="0">
                  <a:pos x="232" y="88"/>
                </a:cxn>
                <a:cxn ang="0">
                  <a:pos x="214" y="128"/>
                </a:cxn>
                <a:cxn ang="0">
                  <a:pos x="220" y="150"/>
                </a:cxn>
                <a:cxn ang="0">
                  <a:pos x="256" y="172"/>
                </a:cxn>
                <a:cxn ang="0">
                  <a:pos x="276" y="216"/>
                </a:cxn>
              </a:cxnLst>
              <a:rect l="0" t="0" r="r" b="b"/>
              <a:pathLst>
                <a:path w="276" h="894">
                  <a:moveTo>
                    <a:pt x="276" y="216"/>
                  </a:moveTo>
                  <a:lnTo>
                    <a:pt x="276" y="216"/>
                  </a:lnTo>
                  <a:lnTo>
                    <a:pt x="272" y="264"/>
                  </a:lnTo>
                  <a:lnTo>
                    <a:pt x="272" y="264"/>
                  </a:lnTo>
                  <a:lnTo>
                    <a:pt x="256" y="324"/>
                  </a:lnTo>
                  <a:lnTo>
                    <a:pt x="256" y="324"/>
                  </a:lnTo>
                  <a:lnTo>
                    <a:pt x="252" y="346"/>
                  </a:lnTo>
                  <a:lnTo>
                    <a:pt x="252" y="382"/>
                  </a:lnTo>
                  <a:lnTo>
                    <a:pt x="252" y="382"/>
                  </a:lnTo>
                  <a:lnTo>
                    <a:pt x="252" y="406"/>
                  </a:lnTo>
                  <a:lnTo>
                    <a:pt x="252" y="426"/>
                  </a:lnTo>
                  <a:lnTo>
                    <a:pt x="248" y="446"/>
                  </a:lnTo>
                  <a:lnTo>
                    <a:pt x="248" y="446"/>
                  </a:lnTo>
                  <a:lnTo>
                    <a:pt x="254" y="478"/>
                  </a:lnTo>
                  <a:lnTo>
                    <a:pt x="254" y="478"/>
                  </a:lnTo>
                  <a:lnTo>
                    <a:pt x="256" y="506"/>
                  </a:lnTo>
                  <a:lnTo>
                    <a:pt x="254" y="530"/>
                  </a:lnTo>
                  <a:lnTo>
                    <a:pt x="254" y="530"/>
                  </a:lnTo>
                  <a:lnTo>
                    <a:pt x="240" y="584"/>
                  </a:lnTo>
                  <a:lnTo>
                    <a:pt x="240" y="584"/>
                  </a:lnTo>
                  <a:lnTo>
                    <a:pt x="234" y="606"/>
                  </a:lnTo>
                  <a:lnTo>
                    <a:pt x="224" y="658"/>
                  </a:lnTo>
                  <a:lnTo>
                    <a:pt x="224" y="658"/>
                  </a:lnTo>
                  <a:lnTo>
                    <a:pt x="208" y="746"/>
                  </a:lnTo>
                  <a:lnTo>
                    <a:pt x="208" y="746"/>
                  </a:lnTo>
                  <a:lnTo>
                    <a:pt x="206" y="772"/>
                  </a:lnTo>
                  <a:lnTo>
                    <a:pt x="206" y="814"/>
                  </a:lnTo>
                  <a:lnTo>
                    <a:pt x="196" y="822"/>
                  </a:lnTo>
                  <a:lnTo>
                    <a:pt x="196" y="822"/>
                  </a:lnTo>
                  <a:lnTo>
                    <a:pt x="198" y="830"/>
                  </a:lnTo>
                  <a:lnTo>
                    <a:pt x="200" y="836"/>
                  </a:lnTo>
                  <a:lnTo>
                    <a:pt x="200" y="836"/>
                  </a:lnTo>
                  <a:lnTo>
                    <a:pt x="208" y="844"/>
                  </a:lnTo>
                  <a:lnTo>
                    <a:pt x="218" y="852"/>
                  </a:lnTo>
                  <a:lnTo>
                    <a:pt x="218" y="852"/>
                  </a:lnTo>
                  <a:lnTo>
                    <a:pt x="240" y="860"/>
                  </a:lnTo>
                  <a:lnTo>
                    <a:pt x="240" y="860"/>
                  </a:lnTo>
                  <a:lnTo>
                    <a:pt x="242" y="868"/>
                  </a:lnTo>
                  <a:lnTo>
                    <a:pt x="240" y="876"/>
                  </a:lnTo>
                  <a:lnTo>
                    <a:pt x="240" y="876"/>
                  </a:lnTo>
                  <a:lnTo>
                    <a:pt x="238" y="880"/>
                  </a:lnTo>
                  <a:lnTo>
                    <a:pt x="234" y="882"/>
                  </a:lnTo>
                  <a:lnTo>
                    <a:pt x="220" y="886"/>
                  </a:lnTo>
                  <a:lnTo>
                    <a:pt x="220" y="886"/>
                  </a:lnTo>
                  <a:lnTo>
                    <a:pt x="212" y="888"/>
                  </a:lnTo>
                  <a:lnTo>
                    <a:pt x="204" y="886"/>
                  </a:lnTo>
                  <a:lnTo>
                    <a:pt x="204" y="886"/>
                  </a:lnTo>
                  <a:lnTo>
                    <a:pt x="194" y="882"/>
                  </a:lnTo>
                  <a:lnTo>
                    <a:pt x="184" y="880"/>
                  </a:lnTo>
                  <a:lnTo>
                    <a:pt x="184" y="880"/>
                  </a:lnTo>
                  <a:lnTo>
                    <a:pt x="164" y="872"/>
                  </a:lnTo>
                  <a:lnTo>
                    <a:pt x="164" y="872"/>
                  </a:lnTo>
                  <a:lnTo>
                    <a:pt x="152" y="870"/>
                  </a:lnTo>
                  <a:lnTo>
                    <a:pt x="152" y="884"/>
                  </a:lnTo>
                  <a:lnTo>
                    <a:pt x="148" y="894"/>
                  </a:lnTo>
                  <a:lnTo>
                    <a:pt x="148" y="894"/>
                  </a:lnTo>
                  <a:lnTo>
                    <a:pt x="120" y="894"/>
                  </a:lnTo>
                  <a:lnTo>
                    <a:pt x="120" y="894"/>
                  </a:lnTo>
                  <a:lnTo>
                    <a:pt x="108" y="892"/>
                  </a:lnTo>
                  <a:lnTo>
                    <a:pt x="92" y="886"/>
                  </a:lnTo>
                  <a:lnTo>
                    <a:pt x="92" y="886"/>
                  </a:lnTo>
                  <a:lnTo>
                    <a:pt x="88" y="884"/>
                  </a:lnTo>
                  <a:lnTo>
                    <a:pt x="86" y="880"/>
                  </a:lnTo>
                  <a:lnTo>
                    <a:pt x="84" y="874"/>
                  </a:lnTo>
                  <a:lnTo>
                    <a:pt x="84" y="866"/>
                  </a:lnTo>
                  <a:lnTo>
                    <a:pt x="84" y="852"/>
                  </a:lnTo>
                  <a:lnTo>
                    <a:pt x="84" y="852"/>
                  </a:lnTo>
                  <a:lnTo>
                    <a:pt x="74" y="848"/>
                  </a:lnTo>
                  <a:lnTo>
                    <a:pt x="70" y="842"/>
                  </a:lnTo>
                  <a:lnTo>
                    <a:pt x="70" y="842"/>
                  </a:lnTo>
                  <a:lnTo>
                    <a:pt x="72" y="838"/>
                  </a:lnTo>
                  <a:lnTo>
                    <a:pt x="72" y="814"/>
                  </a:lnTo>
                  <a:lnTo>
                    <a:pt x="72" y="814"/>
                  </a:lnTo>
                  <a:lnTo>
                    <a:pt x="60" y="766"/>
                  </a:lnTo>
                  <a:lnTo>
                    <a:pt x="60" y="766"/>
                  </a:lnTo>
                  <a:lnTo>
                    <a:pt x="56" y="754"/>
                  </a:lnTo>
                  <a:lnTo>
                    <a:pt x="54" y="738"/>
                  </a:lnTo>
                  <a:lnTo>
                    <a:pt x="52" y="694"/>
                  </a:lnTo>
                  <a:lnTo>
                    <a:pt x="52" y="694"/>
                  </a:lnTo>
                  <a:lnTo>
                    <a:pt x="50" y="626"/>
                  </a:lnTo>
                  <a:lnTo>
                    <a:pt x="50" y="626"/>
                  </a:lnTo>
                  <a:lnTo>
                    <a:pt x="50" y="538"/>
                  </a:lnTo>
                  <a:lnTo>
                    <a:pt x="50" y="538"/>
                  </a:lnTo>
                  <a:lnTo>
                    <a:pt x="50" y="500"/>
                  </a:lnTo>
                  <a:lnTo>
                    <a:pt x="56" y="448"/>
                  </a:lnTo>
                  <a:lnTo>
                    <a:pt x="56" y="448"/>
                  </a:lnTo>
                  <a:lnTo>
                    <a:pt x="42" y="432"/>
                  </a:lnTo>
                  <a:lnTo>
                    <a:pt x="42" y="432"/>
                  </a:lnTo>
                  <a:lnTo>
                    <a:pt x="38" y="424"/>
                  </a:lnTo>
                  <a:lnTo>
                    <a:pt x="36" y="422"/>
                  </a:lnTo>
                  <a:lnTo>
                    <a:pt x="38" y="418"/>
                  </a:lnTo>
                  <a:lnTo>
                    <a:pt x="38" y="418"/>
                  </a:lnTo>
                  <a:lnTo>
                    <a:pt x="42" y="414"/>
                  </a:lnTo>
                  <a:lnTo>
                    <a:pt x="42" y="414"/>
                  </a:lnTo>
                  <a:lnTo>
                    <a:pt x="40" y="410"/>
                  </a:lnTo>
                  <a:lnTo>
                    <a:pt x="36" y="406"/>
                  </a:lnTo>
                  <a:lnTo>
                    <a:pt x="36" y="406"/>
                  </a:lnTo>
                  <a:lnTo>
                    <a:pt x="24" y="392"/>
                  </a:lnTo>
                  <a:lnTo>
                    <a:pt x="24" y="392"/>
                  </a:lnTo>
                  <a:lnTo>
                    <a:pt x="18" y="382"/>
                  </a:lnTo>
                  <a:lnTo>
                    <a:pt x="12" y="366"/>
                  </a:lnTo>
                  <a:lnTo>
                    <a:pt x="12" y="366"/>
                  </a:lnTo>
                  <a:lnTo>
                    <a:pt x="12" y="350"/>
                  </a:lnTo>
                  <a:lnTo>
                    <a:pt x="12" y="350"/>
                  </a:lnTo>
                  <a:lnTo>
                    <a:pt x="4" y="338"/>
                  </a:lnTo>
                  <a:lnTo>
                    <a:pt x="0" y="322"/>
                  </a:lnTo>
                  <a:lnTo>
                    <a:pt x="4" y="272"/>
                  </a:lnTo>
                  <a:lnTo>
                    <a:pt x="4" y="272"/>
                  </a:lnTo>
                  <a:lnTo>
                    <a:pt x="22" y="208"/>
                  </a:lnTo>
                  <a:lnTo>
                    <a:pt x="22" y="208"/>
                  </a:lnTo>
                  <a:lnTo>
                    <a:pt x="30" y="186"/>
                  </a:lnTo>
                  <a:lnTo>
                    <a:pt x="40" y="168"/>
                  </a:lnTo>
                  <a:lnTo>
                    <a:pt x="52" y="154"/>
                  </a:lnTo>
                  <a:lnTo>
                    <a:pt x="66" y="142"/>
                  </a:lnTo>
                  <a:lnTo>
                    <a:pt x="66" y="142"/>
                  </a:lnTo>
                  <a:lnTo>
                    <a:pt x="86" y="138"/>
                  </a:lnTo>
                  <a:lnTo>
                    <a:pt x="114" y="128"/>
                  </a:lnTo>
                  <a:lnTo>
                    <a:pt x="114" y="128"/>
                  </a:lnTo>
                  <a:lnTo>
                    <a:pt x="120" y="126"/>
                  </a:lnTo>
                  <a:lnTo>
                    <a:pt x="128" y="126"/>
                  </a:lnTo>
                  <a:lnTo>
                    <a:pt x="134" y="126"/>
                  </a:lnTo>
                  <a:lnTo>
                    <a:pt x="142" y="128"/>
                  </a:lnTo>
                  <a:lnTo>
                    <a:pt x="142" y="128"/>
                  </a:lnTo>
                  <a:lnTo>
                    <a:pt x="150" y="108"/>
                  </a:lnTo>
                  <a:lnTo>
                    <a:pt x="150" y="108"/>
                  </a:lnTo>
                  <a:lnTo>
                    <a:pt x="152" y="100"/>
                  </a:lnTo>
                  <a:lnTo>
                    <a:pt x="150" y="92"/>
                  </a:lnTo>
                  <a:lnTo>
                    <a:pt x="150" y="92"/>
                  </a:lnTo>
                  <a:lnTo>
                    <a:pt x="146" y="88"/>
                  </a:lnTo>
                  <a:lnTo>
                    <a:pt x="146" y="82"/>
                  </a:lnTo>
                  <a:lnTo>
                    <a:pt x="146" y="82"/>
                  </a:lnTo>
                  <a:lnTo>
                    <a:pt x="146" y="72"/>
                  </a:lnTo>
                  <a:lnTo>
                    <a:pt x="148" y="64"/>
                  </a:lnTo>
                  <a:lnTo>
                    <a:pt x="148" y="64"/>
                  </a:lnTo>
                  <a:lnTo>
                    <a:pt x="152" y="60"/>
                  </a:lnTo>
                  <a:lnTo>
                    <a:pt x="152" y="60"/>
                  </a:lnTo>
                  <a:lnTo>
                    <a:pt x="146" y="50"/>
                  </a:lnTo>
                  <a:lnTo>
                    <a:pt x="144" y="42"/>
                  </a:lnTo>
                  <a:lnTo>
                    <a:pt x="144" y="42"/>
                  </a:lnTo>
                  <a:lnTo>
                    <a:pt x="144" y="38"/>
                  </a:lnTo>
                  <a:lnTo>
                    <a:pt x="146" y="34"/>
                  </a:lnTo>
                  <a:lnTo>
                    <a:pt x="152" y="26"/>
                  </a:lnTo>
                  <a:lnTo>
                    <a:pt x="152" y="26"/>
                  </a:lnTo>
                  <a:lnTo>
                    <a:pt x="168" y="8"/>
                  </a:lnTo>
                  <a:lnTo>
                    <a:pt x="168" y="8"/>
                  </a:lnTo>
                  <a:lnTo>
                    <a:pt x="178" y="4"/>
                  </a:lnTo>
                  <a:lnTo>
                    <a:pt x="186" y="4"/>
                  </a:lnTo>
                  <a:lnTo>
                    <a:pt x="186" y="4"/>
                  </a:lnTo>
                  <a:lnTo>
                    <a:pt x="190" y="4"/>
                  </a:lnTo>
                  <a:lnTo>
                    <a:pt x="192" y="2"/>
                  </a:lnTo>
                  <a:lnTo>
                    <a:pt x="200" y="0"/>
                  </a:lnTo>
                  <a:lnTo>
                    <a:pt x="200" y="0"/>
                  </a:lnTo>
                  <a:lnTo>
                    <a:pt x="220" y="6"/>
                  </a:lnTo>
                  <a:lnTo>
                    <a:pt x="220" y="6"/>
                  </a:lnTo>
                  <a:lnTo>
                    <a:pt x="226" y="8"/>
                  </a:lnTo>
                  <a:lnTo>
                    <a:pt x="232" y="16"/>
                  </a:lnTo>
                  <a:lnTo>
                    <a:pt x="240" y="26"/>
                  </a:lnTo>
                  <a:lnTo>
                    <a:pt x="248" y="38"/>
                  </a:lnTo>
                  <a:lnTo>
                    <a:pt x="248" y="38"/>
                  </a:lnTo>
                  <a:lnTo>
                    <a:pt x="250" y="48"/>
                  </a:lnTo>
                  <a:lnTo>
                    <a:pt x="252" y="56"/>
                  </a:lnTo>
                  <a:lnTo>
                    <a:pt x="250" y="64"/>
                  </a:lnTo>
                  <a:lnTo>
                    <a:pt x="244" y="68"/>
                  </a:lnTo>
                  <a:lnTo>
                    <a:pt x="244" y="68"/>
                  </a:lnTo>
                  <a:lnTo>
                    <a:pt x="240" y="70"/>
                  </a:lnTo>
                  <a:lnTo>
                    <a:pt x="238" y="72"/>
                  </a:lnTo>
                  <a:lnTo>
                    <a:pt x="232" y="88"/>
                  </a:lnTo>
                  <a:lnTo>
                    <a:pt x="232" y="88"/>
                  </a:lnTo>
                  <a:lnTo>
                    <a:pt x="232" y="98"/>
                  </a:lnTo>
                  <a:lnTo>
                    <a:pt x="230" y="110"/>
                  </a:lnTo>
                  <a:lnTo>
                    <a:pt x="214" y="128"/>
                  </a:lnTo>
                  <a:lnTo>
                    <a:pt x="214" y="128"/>
                  </a:lnTo>
                  <a:lnTo>
                    <a:pt x="208" y="140"/>
                  </a:lnTo>
                  <a:lnTo>
                    <a:pt x="220" y="150"/>
                  </a:lnTo>
                  <a:lnTo>
                    <a:pt x="220" y="150"/>
                  </a:lnTo>
                  <a:lnTo>
                    <a:pt x="256" y="172"/>
                  </a:lnTo>
                  <a:lnTo>
                    <a:pt x="256" y="172"/>
                  </a:lnTo>
                  <a:lnTo>
                    <a:pt x="272" y="192"/>
                  </a:lnTo>
                  <a:lnTo>
                    <a:pt x="272" y="192"/>
                  </a:lnTo>
                  <a:lnTo>
                    <a:pt x="276" y="216"/>
                  </a:lnTo>
                  <a:lnTo>
                    <a:pt x="276" y="216"/>
                  </a:lnTo>
                  <a:close/>
                </a:path>
              </a:pathLst>
            </a:custGeom>
            <a:solidFill>
              <a:schemeClr val="accent1">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9" name="Freeform 15"/>
            <p:cNvSpPr>
              <a:spLocks/>
            </p:cNvSpPr>
            <p:nvPr userDrawn="1"/>
          </p:nvSpPr>
          <p:spPr bwMode="auto">
            <a:xfrm>
              <a:off x="6705599" y="2586247"/>
              <a:ext cx="1096722" cy="3890753"/>
            </a:xfrm>
            <a:custGeom>
              <a:avLst/>
              <a:gdLst/>
              <a:ahLst/>
              <a:cxnLst>
                <a:cxn ang="0">
                  <a:pos x="252" y="290"/>
                </a:cxn>
                <a:cxn ang="0">
                  <a:pos x="236" y="342"/>
                </a:cxn>
                <a:cxn ang="0">
                  <a:pos x="230" y="392"/>
                </a:cxn>
                <a:cxn ang="0">
                  <a:pos x="232" y="444"/>
                </a:cxn>
                <a:cxn ang="0">
                  <a:pos x="232" y="484"/>
                </a:cxn>
                <a:cxn ang="0">
                  <a:pos x="216" y="588"/>
                </a:cxn>
                <a:cxn ang="0">
                  <a:pos x="212" y="646"/>
                </a:cxn>
                <a:cxn ang="0">
                  <a:pos x="220" y="722"/>
                </a:cxn>
                <a:cxn ang="0">
                  <a:pos x="222" y="794"/>
                </a:cxn>
                <a:cxn ang="0">
                  <a:pos x="212" y="836"/>
                </a:cxn>
                <a:cxn ang="0">
                  <a:pos x="222" y="866"/>
                </a:cxn>
                <a:cxn ang="0">
                  <a:pos x="220" y="888"/>
                </a:cxn>
                <a:cxn ang="0">
                  <a:pos x="208" y="894"/>
                </a:cxn>
                <a:cxn ang="0">
                  <a:pos x="182" y="890"/>
                </a:cxn>
                <a:cxn ang="0">
                  <a:pos x="176" y="850"/>
                </a:cxn>
                <a:cxn ang="0">
                  <a:pos x="158" y="828"/>
                </a:cxn>
                <a:cxn ang="0">
                  <a:pos x="154" y="728"/>
                </a:cxn>
                <a:cxn ang="0">
                  <a:pos x="150" y="706"/>
                </a:cxn>
                <a:cxn ang="0">
                  <a:pos x="120" y="540"/>
                </a:cxn>
                <a:cxn ang="0">
                  <a:pos x="108" y="686"/>
                </a:cxn>
                <a:cxn ang="0">
                  <a:pos x="108" y="820"/>
                </a:cxn>
                <a:cxn ang="0">
                  <a:pos x="80" y="866"/>
                </a:cxn>
                <a:cxn ang="0">
                  <a:pos x="66" y="882"/>
                </a:cxn>
                <a:cxn ang="0">
                  <a:pos x="22" y="884"/>
                </a:cxn>
                <a:cxn ang="0">
                  <a:pos x="12" y="878"/>
                </a:cxn>
                <a:cxn ang="0">
                  <a:pos x="26" y="862"/>
                </a:cxn>
                <a:cxn ang="0">
                  <a:pos x="50" y="810"/>
                </a:cxn>
                <a:cxn ang="0">
                  <a:pos x="48" y="778"/>
                </a:cxn>
                <a:cxn ang="0">
                  <a:pos x="52" y="734"/>
                </a:cxn>
                <a:cxn ang="0">
                  <a:pos x="48" y="712"/>
                </a:cxn>
                <a:cxn ang="0">
                  <a:pos x="52" y="628"/>
                </a:cxn>
                <a:cxn ang="0">
                  <a:pos x="46" y="598"/>
                </a:cxn>
                <a:cxn ang="0">
                  <a:pos x="22" y="478"/>
                </a:cxn>
                <a:cxn ang="0">
                  <a:pos x="22" y="358"/>
                </a:cxn>
                <a:cxn ang="0">
                  <a:pos x="0" y="276"/>
                </a:cxn>
                <a:cxn ang="0">
                  <a:pos x="4" y="244"/>
                </a:cxn>
                <a:cxn ang="0">
                  <a:pos x="18" y="198"/>
                </a:cxn>
                <a:cxn ang="0">
                  <a:pos x="22" y="166"/>
                </a:cxn>
                <a:cxn ang="0">
                  <a:pos x="34" y="152"/>
                </a:cxn>
                <a:cxn ang="0">
                  <a:pos x="68" y="142"/>
                </a:cxn>
                <a:cxn ang="0">
                  <a:pos x="100" y="124"/>
                </a:cxn>
                <a:cxn ang="0">
                  <a:pos x="104" y="92"/>
                </a:cxn>
                <a:cxn ang="0">
                  <a:pos x="100" y="78"/>
                </a:cxn>
                <a:cxn ang="0">
                  <a:pos x="94" y="48"/>
                </a:cxn>
                <a:cxn ang="0">
                  <a:pos x="106" y="12"/>
                </a:cxn>
                <a:cxn ang="0">
                  <a:pos x="134" y="0"/>
                </a:cxn>
                <a:cxn ang="0">
                  <a:pos x="156" y="4"/>
                </a:cxn>
                <a:cxn ang="0">
                  <a:pos x="172" y="14"/>
                </a:cxn>
                <a:cxn ang="0">
                  <a:pos x="178" y="26"/>
                </a:cxn>
                <a:cxn ang="0">
                  <a:pos x="174" y="48"/>
                </a:cxn>
                <a:cxn ang="0">
                  <a:pos x="172" y="76"/>
                </a:cxn>
                <a:cxn ang="0">
                  <a:pos x="166" y="110"/>
                </a:cxn>
                <a:cxn ang="0">
                  <a:pos x="182" y="128"/>
                </a:cxn>
                <a:cxn ang="0">
                  <a:pos x="216" y="148"/>
                </a:cxn>
                <a:cxn ang="0">
                  <a:pos x="244" y="166"/>
                </a:cxn>
              </a:cxnLst>
              <a:rect l="0" t="0" r="r" b="b"/>
              <a:pathLst>
                <a:path w="252" h="894">
                  <a:moveTo>
                    <a:pt x="252" y="262"/>
                  </a:moveTo>
                  <a:lnTo>
                    <a:pt x="252" y="262"/>
                  </a:lnTo>
                  <a:lnTo>
                    <a:pt x="252" y="290"/>
                  </a:lnTo>
                  <a:lnTo>
                    <a:pt x="250" y="310"/>
                  </a:lnTo>
                  <a:lnTo>
                    <a:pt x="250" y="310"/>
                  </a:lnTo>
                  <a:lnTo>
                    <a:pt x="236" y="342"/>
                  </a:lnTo>
                  <a:lnTo>
                    <a:pt x="236" y="342"/>
                  </a:lnTo>
                  <a:lnTo>
                    <a:pt x="228" y="360"/>
                  </a:lnTo>
                  <a:lnTo>
                    <a:pt x="230" y="392"/>
                  </a:lnTo>
                  <a:lnTo>
                    <a:pt x="230" y="392"/>
                  </a:lnTo>
                  <a:lnTo>
                    <a:pt x="232" y="444"/>
                  </a:lnTo>
                  <a:lnTo>
                    <a:pt x="232" y="444"/>
                  </a:lnTo>
                  <a:lnTo>
                    <a:pt x="234" y="456"/>
                  </a:lnTo>
                  <a:lnTo>
                    <a:pt x="238" y="478"/>
                  </a:lnTo>
                  <a:lnTo>
                    <a:pt x="232" y="484"/>
                  </a:lnTo>
                  <a:lnTo>
                    <a:pt x="222" y="490"/>
                  </a:lnTo>
                  <a:lnTo>
                    <a:pt x="222" y="490"/>
                  </a:lnTo>
                  <a:lnTo>
                    <a:pt x="216" y="588"/>
                  </a:lnTo>
                  <a:lnTo>
                    <a:pt x="216" y="588"/>
                  </a:lnTo>
                  <a:lnTo>
                    <a:pt x="212" y="646"/>
                  </a:lnTo>
                  <a:lnTo>
                    <a:pt x="212" y="646"/>
                  </a:lnTo>
                  <a:lnTo>
                    <a:pt x="218" y="694"/>
                  </a:lnTo>
                  <a:lnTo>
                    <a:pt x="220" y="722"/>
                  </a:lnTo>
                  <a:lnTo>
                    <a:pt x="220" y="722"/>
                  </a:lnTo>
                  <a:lnTo>
                    <a:pt x="222" y="770"/>
                  </a:lnTo>
                  <a:lnTo>
                    <a:pt x="222" y="794"/>
                  </a:lnTo>
                  <a:lnTo>
                    <a:pt x="222" y="794"/>
                  </a:lnTo>
                  <a:lnTo>
                    <a:pt x="224" y="828"/>
                  </a:lnTo>
                  <a:lnTo>
                    <a:pt x="212" y="836"/>
                  </a:lnTo>
                  <a:lnTo>
                    <a:pt x="212" y="836"/>
                  </a:lnTo>
                  <a:lnTo>
                    <a:pt x="220" y="856"/>
                  </a:lnTo>
                  <a:lnTo>
                    <a:pt x="220" y="856"/>
                  </a:lnTo>
                  <a:lnTo>
                    <a:pt x="222" y="866"/>
                  </a:lnTo>
                  <a:lnTo>
                    <a:pt x="222" y="884"/>
                  </a:lnTo>
                  <a:lnTo>
                    <a:pt x="222" y="884"/>
                  </a:lnTo>
                  <a:lnTo>
                    <a:pt x="220" y="888"/>
                  </a:lnTo>
                  <a:lnTo>
                    <a:pt x="218" y="892"/>
                  </a:lnTo>
                  <a:lnTo>
                    <a:pt x="214" y="892"/>
                  </a:lnTo>
                  <a:lnTo>
                    <a:pt x="208" y="894"/>
                  </a:lnTo>
                  <a:lnTo>
                    <a:pt x="208" y="894"/>
                  </a:lnTo>
                  <a:lnTo>
                    <a:pt x="196" y="892"/>
                  </a:lnTo>
                  <a:lnTo>
                    <a:pt x="182" y="890"/>
                  </a:lnTo>
                  <a:lnTo>
                    <a:pt x="182" y="890"/>
                  </a:lnTo>
                  <a:lnTo>
                    <a:pt x="176" y="876"/>
                  </a:lnTo>
                  <a:lnTo>
                    <a:pt x="176" y="850"/>
                  </a:lnTo>
                  <a:lnTo>
                    <a:pt x="176" y="850"/>
                  </a:lnTo>
                  <a:lnTo>
                    <a:pt x="174" y="836"/>
                  </a:lnTo>
                  <a:lnTo>
                    <a:pt x="158" y="828"/>
                  </a:lnTo>
                  <a:lnTo>
                    <a:pt x="158" y="746"/>
                  </a:lnTo>
                  <a:lnTo>
                    <a:pt x="158" y="746"/>
                  </a:lnTo>
                  <a:lnTo>
                    <a:pt x="154" y="728"/>
                  </a:lnTo>
                  <a:lnTo>
                    <a:pt x="154" y="728"/>
                  </a:lnTo>
                  <a:lnTo>
                    <a:pt x="150" y="706"/>
                  </a:lnTo>
                  <a:lnTo>
                    <a:pt x="150" y="706"/>
                  </a:lnTo>
                  <a:lnTo>
                    <a:pt x="146" y="648"/>
                  </a:lnTo>
                  <a:lnTo>
                    <a:pt x="134" y="586"/>
                  </a:lnTo>
                  <a:lnTo>
                    <a:pt x="120" y="540"/>
                  </a:lnTo>
                  <a:lnTo>
                    <a:pt x="108" y="652"/>
                  </a:lnTo>
                  <a:lnTo>
                    <a:pt x="108" y="652"/>
                  </a:lnTo>
                  <a:lnTo>
                    <a:pt x="108" y="686"/>
                  </a:lnTo>
                  <a:lnTo>
                    <a:pt x="108" y="686"/>
                  </a:lnTo>
                  <a:lnTo>
                    <a:pt x="106" y="768"/>
                  </a:lnTo>
                  <a:lnTo>
                    <a:pt x="108" y="820"/>
                  </a:lnTo>
                  <a:lnTo>
                    <a:pt x="100" y="830"/>
                  </a:lnTo>
                  <a:lnTo>
                    <a:pt x="100" y="860"/>
                  </a:lnTo>
                  <a:lnTo>
                    <a:pt x="80" y="866"/>
                  </a:lnTo>
                  <a:lnTo>
                    <a:pt x="70" y="868"/>
                  </a:lnTo>
                  <a:lnTo>
                    <a:pt x="66" y="882"/>
                  </a:lnTo>
                  <a:lnTo>
                    <a:pt x="66" y="882"/>
                  </a:lnTo>
                  <a:lnTo>
                    <a:pt x="42" y="884"/>
                  </a:lnTo>
                  <a:lnTo>
                    <a:pt x="42" y="884"/>
                  </a:lnTo>
                  <a:lnTo>
                    <a:pt x="22" y="884"/>
                  </a:lnTo>
                  <a:lnTo>
                    <a:pt x="16" y="882"/>
                  </a:lnTo>
                  <a:lnTo>
                    <a:pt x="12" y="878"/>
                  </a:lnTo>
                  <a:lnTo>
                    <a:pt x="12" y="878"/>
                  </a:lnTo>
                  <a:lnTo>
                    <a:pt x="10" y="874"/>
                  </a:lnTo>
                  <a:lnTo>
                    <a:pt x="12" y="868"/>
                  </a:lnTo>
                  <a:lnTo>
                    <a:pt x="26" y="862"/>
                  </a:lnTo>
                  <a:lnTo>
                    <a:pt x="52" y="824"/>
                  </a:lnTo>
                  <a:lnTo>
                    <a:pt x="50" y="810"/>
                  </a:lnTo>
                  <a:lnTo>
                    <a:pt x="50" y="810"/>
                  </a:lnTo>
                  <a:lnTo>
                    <a:pt x="48" y="792"/>
                  </a:lnTo>
                  <a:lnTo>
                    <a:pt x="48" y="778"/>
                  </a:lnTo>
                  <a:lnTo>
                    <a:pt x="48" y="778"/>
                  </a:lnTo>
                  <a:lnTo>
                    <a:pt x="48" y="754"/>
                  </a:lnTo>
                  <a:lnTo>
                    <a:pt x="48" y="754"/>
                  </a:lnTo>
                  <a:lnTo>
                    <a:pt x="52" y="734"/>
                  </a:lnTo>
                  <a:lnTo>
                    <a:pt x="52" y="734"/>
                  </a:lnTo>
                  <a:lnTo>
                    <a:pt x="48" y="712"/>
                  </a:lnTo>
                  <a:lnTo>
                    <a:pt x="48" y="712"/>
                  </a:lnTo>
                  <a:lnTo>
                    <a:pt x="48" y="684"/>
                  </a:lnTo>
                  <a:lnTo>
                    <a:pt x="48" y="684"/>
                  </a:lnTo>
                  <a:lnTo>
                    <a:pt x="52" y="628"/>
                  </a:lnTo>
                  <a:lnTo>
                    <a:pt x="52" y="628"/>
                  </a:lnTo>
                  <a:lnTo>
                    <a:pt x="48" y="614"/>
                  </a:lnTo>
                  <a:lnTo>
                    <a:pt x="46" y="598"/>
                  </a:lnTo>
                  <a:lnTo>
                    <a:pt x="46" y="598"/>
                  </a:lnTo>
                  <a:lnTo>
                    <a:pt x="40" y="484"/>
                  </a:lnTo>
                  <a:lnTo>
                    <a:pt x="22" y="478"/>
                  </a:lnTo>
                  <a:lnTo>
                    <a:pt x="28" y="372"/>
                  </a:lnTo>
                  <a:lnTo>
                    <a:pt x="22" y="358"/>
                  </a:lnTo>
                  <a:lnTo>
                    <a:pt x="22" y="358"/>
                  </a:lnTo>
                  <a:lnTo>
                    <a:pt x="8" y="312"/>
                  </a:lnTo>
                  <a:lnTo>
                    <a:pt x="8" y="312"/>
                  </a:lnTo>
                  <a:lnTo>
                    <a:pt x="0" y="276"/>
                  </a:lnTo>
                  <a:lnTo>
                    <a:pt x="0" y="276"/>
                  </a:lnTo>
                  <a:lnTo>
                    <a:pt x="2" y="254"/>
                  </a:lnTo>
                  <a:lnTo>
                    <a:pt x="4" y="244"/>
                  </a:lnTo>
                  <a:lnTo>
                    <a:pt x="8" y="236"/>
                  </a:lnTo>
                  <a:lnTo>
                    <a:pt x="8" y="236"/>
                  </a:lnTo>
                  <a:lnTo>
                    <a:pt x="18" y="198"/>
                  </a:lnTo>
                  <a:lnTo>
                    <a:pt x="18" y="198"/>
                  </a:lnTo>
                  <a:lnTo>
                    <a:pt x="22" y="166"/>
                  </a:lnTo>
                  <a:lnTo>
                    <a:pt x="22" y="166"/>
                  </a:lnTo>
                  <a:lnTo>
                    <a:pt x="26" y="162"/>
                  </a:lnTo>
                  <a:lnTo>
                    <a:pt x="34" y="152"/>
                  </a:lnTo>
                  <a:lnTo>
                    <a:pt x="34" y="152"/>
                  </a:lnTo>
                  <a:lnTo>
                    <a:pt x="40" y="148"/>
                  </a:lnTo>
                  <a:lnTo>
                    <a:pt x="46" y="146"/>
                  </a:lnTo>
                  <a:lnTo>
                    <a:pt x="68" y="142"/>
                  </a:lnTo>
                  <a:lnTo>
                    <a:pt x="68" y="142"/>
                  </a:lnTo>
                  <a:lnTo>
                    <a:pt x="80" y="138"/>
                  </a:lnTo>
                  <a:lnTo>
                    <a:pt x="100" y="124"/>
                  </a:lnTo>
                  <a:lnTo>
                    <a:pt x="104" y="110"/>
                  </a:lnTo>
                  <a:lnTo>
                    <a:pt x="104" y="110"/>
                  </a:lnTo>
                  <a:lnTo>
                    <a:pt x="104" y="92"/>
                  </a:lnTo>
                  <a:lnTo>
                    <a:pt x="104" y="92"/>
                  </a:lnTo>
                  <a:lnTo>
                    <a:pt x="100" y="78"/>
                  </a:lnTo>
                  <a:lnTo>
                    <a:pt x="100" y="78"/>
                  </a:lnTo>
                  <a:lnTo>
                    <a:pt x="94" y="54"/>
                  </a:lnTo>
                  <a:lnTo>
                    <a:pt x="94" y="54"/>
                  </a:lnTo>
                  <a:lnTo>
                    <a:pt x="94" y="48"/>
                  </a:lnTo>
                  <a:lnTo>
                    <a:pt x="94" y="42"/>
                  </a:lnTo>
                  <a:lnTo>
                    <a:pt x="100" y="24"/>
                  </a:lnTo>
                  <a:lnTo>
                    <a:pt x="106" y="12"/>
                  </a:lnTo>
                  <a:lnTo>
                    <a:pt x="106" y="12"/>
                  </a:lnTo>
                  <a:lnTo>
                    <a:pt x="122" y="4"/>
                  </a:lnTo>
                  <a:lnTo>
                    <a:pt x="134" y="0"/>
                  </a:lnTo>
                  <a:lnTo>
                    <a:pt x="134" y="0"/>
                  </a:lnTo>
                  <a:lnTo>
                    <a:pt x="146" y="0"/>
                  </a:lnTo>
                  <a:lnTo>
                    <a:pt x="156" y="4"/>
                  </a:lnTo>
                  <a:lnTo>
                    <a:pt x="164" y="8"/>
                  </a:lnTo>
                  <a:lnTo>
                    <a:pt x="172" y="14"/>
                  </a:lnTo>
                  <a:lnTo>
                    <a:pt x="172" y="14"/>
                  </a:lnTo>
                  <a:lnTo>
                    <a:pt x="176" y="18"/>
                  </a:lnTo>
                  <a:lnTo>
                    <a:pt x="178" y="22"/>
                  </a:lnTo>
                  <a:lnTo>
                    <a:pt x="178" y="26"/>
                  </a:lnTo>
                  <a:lnTo>
                    <a:pt x="178" y="30"/>
                  </a:lnTo>
                  <a:lnTo>
                    <a:pt x="178" y="30"/>
                  </a:lnTo>
                  <a:lnTo>
                    <a:pt x="174" y="48"/>
                  </a:lnTo>
                  <a:lnTo>
                    <a:pt x="174" y="48"/>
                  </a:lnTo>
                  <a:lnTo>
                    <a:pt x="172" y="76"/>
                  </a:lnTo>
                  <a:lnTo>
                    <a:pt x="172" y="76"/>
                  </a:lnTo>
                  <a:lnTo>
                    <a:pt x="168" y="98"/>
                  </a:lnTo>
                  <a:lnTo>
                    <a:pt x="166" y="110"/>
                  </a:lnTo>
                  <a:lnTo>
                    <a:pt x="166" y="110"/>
                  </a:lnTo>
                  <a:lnTo>
                    <a:pt x="174" y="122"/>
                  </a:lnTo>
                  <a:lnTo>
                    <a:pt x="178" y="126"/>
                  </a:lnTo>
                  <a:lnTo>
                    <a:pt x="182" y="128"/>
                  </a:lnTo>
                  <a:lnTo>
                    <a:pt x="182" y="128"/>
                  </a:lnTo>
                  <a:lnTo>
                    <a:pt x="196" y="138"/>
                  </a:lnTo>
                  <a:lnTo>
                    <a:pt x="216" y="148"/>
                  </a:lnTo>
                  <a:lnTo>
                    <a:pt x="216" y="148"/>
                  </a:lnTo>
                  <a:lnTo>
                    <a:pt x="224" y="154"/>
                  </a:lnTo>
                  <a:lnTo>
                    <a:pt x="244" y="166"/>
                  </a:lnTo>
                  <a:lnTo>
                    <a:pt x="252" y="216"/>
                  </a:lnTo>
                  <a:lnTo>
                    <a:pt x="252" y="262"/>
                  </a:ln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5" name="Freeform 11"/>
            <p:cNvSpPr>
              <a:spLocks noEditPoints="1"/>
            </p:cNvSpPr>
            <p:nvPr userDrawn="1"/>
          </p:nvSpPr>
          <p:spPr bwMode="auto">
            <a:xfrm>
              <a:off x="5966634" y="2908500"/>
              <a:ext cx="1541046" cy="3644699"/>
            </a:xfrm>
            <a:custGeom>
              <a:avLst/>
              <a:gdLst/>
              <a:ahLst/>
              <a:cxnLst>
                <a:cxn ang="0">
                  <a:pos x="60" y="20"/>
                </a:cxn>
                <a:cxn ang="0">
                  <a:pos x="86" y="0"/>
                </a:cxn>
                <a:cxn ang="0">
                  <a:pos x="126" y="10"/>
                </a:cxn>
                <a:cxn ang="0">
                  <a:pos x="152" y="46"/>
                </a:cxn>
                <a:cxn ang="0">
                  <a:pos x="150" y="72"/>
                </a:cxn>
                <a:cxn ang="0">
                  <a:pos x="132" y="88"/>
                </a:cxn>
                <a:cxn ang="0">
                  <a:pos x="130" y="100"/>
                </a:cxn>
                <a:cxn ang="0">
                  <a:pos x="100" y="136"/>
                </a:cxn>
                <a:cxn ang="0">
                  <a:pos x="106" y="146"/>
                </a:cxn>
                <a:cxn ang="0">
                  <a:pos x="120" y="150"/>
                </a:cxn>
                <a:cxn ang="0">
                  <a:pos x="146" y="194"/>
                </a:cxn>
                <a:cxn ang="0">
                  <a:pos x="170" y="264"/>
                </a:cxn>
                <a:cxn ang="0">
                  <a:pos x="196" y="354"/>
                </a:cxn>
                <a:cxn ang="0">
                  <a:pos x="304" y="556"/>
                </a:cxn>
                <a:cxn ang="0">
                  <a:pos x="320" y="618"/>
                </a:cxn>
                <a:cxn ang="0">
                  <a:pos x="314" y="696"/>
                </a:cxn>
                <a:cxn ang="0">
                  <a:pos x="314" y="784"/>
                </a:cxn>
                <a:cxn ang="0">
                  <a:pos x="318" y="806"/>
                </a:cxn>
                <a:cxn ang="0">
                  <a:pos x="372" y="850"/>
                </a:cxn>
                <a:cxn ang="0">
                  <a:pos x="378" y="856"/>
                </a:cxn>
                <a:cxn ang="0">
                  <a:pos x="344" y="876"/>
                </a:cxn>
                <a:cxn ang="0">
                  <a:pos x="280" y="870"/>
                </a:cxn>
                <a:cxn ang="0">
                  <a:pos x="254" y="864"/>
                </a:cxn>
                <a:cxn ang="0">
                  <a:pos x="248" y="838"/>
                </a:cxn>
                <a:cxn ang="0">
                  <a:pos x="254" y="818"/>
                </a:cxn>
                <a:cxn ang="0">
                  <a:pos x="260" y="766"/>
                </a:cxn>
                <a:cxn ang="0">
                  <a:pos x="264" y="640"/>
                </a:cxn>
                <a:cxn ang="0">
                  <a:pos x="254" y="606"/>
                </a:cxn>
                <a:cxn ang="0">
                  <a:pos x="232" y="608"/>
                </a:cxn>
                <a:cxn ang="0">
                  <a:pos x="126" y="672"/>
                </a:cxn>
                <a:cxn ang="0">
                  <a:pos x="124" y="790"/>
                </a:cxn>
                <a:cxn ang="0">
                  <a:pos x="134" y="830"/>
                </a:cxn>
                <a:cxn ang="0">
                  <a:pos x="162" y="880"/>
                </a:cxn>
                <a:cxn ang="0">
                  <a:pos x="144" y="894"/>
                </a:cxn>
                <a:cxn ang="0">
                  <a:pos x="102" y="892"/>
                </a:cxn>
                <a:cxn ang="0">
                  <a:pos x="76" y="880"/>
                </a:cxn>
                <a:cxn ang="0">
                  <a:pos x="70" y="868"/>
                </a:cxn>
                <a:cxn ang="0">
                  <a:pos x="76" y="830"/>
                </a:cxn>
                <a:cxn ang="0">
                  <a:pos x="68" y="722"/>
                </a:cxn>
                <a:cxn ang="0">
                  <a:pos x="66" y="632"/>
                </a:cxn>
                <a:cxn ang="0">
                  <a:pos x="56" y="614"/>
                </a:cxn>
                <a:cxn ang="0">
                  <a:pos x="60" y="572"/>
                </a:cxn>
                <a:cxn ang="0">
                  <a:pos x="58" y="484"/>
                </a:cxn>
                <a:cxn ang="0">
                  <a:pos x="6" y="374"/>
                </a:cxn>
                <a:cxn ang="0">
                  <a:pos x="4" y="178"/>
                </a:cxn>
                <a:cxn ang="0">
                  <a:pos x="10" y="150"/>
                </a:cxn>
                <a:cxn ang="0">
                  <a:pos x="18" y="114"/>
                </a:cxn>
                <a:cxn ang="0">
                  <a:pos x="28" y="94"/>
                </a:cxn>
                <a:cxn ang="0">
                  <a:pos x="38" y="80"/>
                </a:cxn>
                <a:cxn ang="0">
                  <a:pos x="44" y="50"/>
                </a:cxn>
                <a:cxn ang="0">
                  <a:pos x="38" y="284"/>
                </a:cxn>
                <a:cxn ang="0">
                  <a:pos x="42" y="370"/>
                </a:cxn>
                <a:cxn ang="0">
                  <a:pos x="54" y="422"/>
                </a:cxn>
                <a:cxn ang="0">
                  <a:pos x="70" y="390"/>
                </a:cxn>
                <a:cxn ang="0">
                  <a:pos x="74" y="340"/>
                </a:cxn>
                <a:cxn ang="0">
                  <a:pos x="50" y="262"/>
                </a:cxn>
                <a:cxn ang="0">
                  <a:pos x="44" y="242"/>
                </a:cxn>
                <a:cxn ang="0">
                  <a:pos x="38" y="266"/>
                </a:cxn>
              </a:cxnLst>
              <a:rect l="0" t="0" r="r" b="b"/>
              <a:pathLst>
                <a:path w="378" h="894">
                  <a:moveTo>
                    <a:pt x="46" y="44"/>
                  </a:moveTo>
                  <a:lnTo>
                    <a:pt x="46" y="44"/>
                  </a:lnTo>
                  <a:lnTo>
                    <a:pt x="60" y="20"/>
                  </a:lnTo>
                  <a:lnTo>
                    <a:pt x="60" y="20"/>
                  </a:lnTo>
                  <a:lnTo>
                    <a:pt x="64" y="14"/>
                  </a:lnTo>
                  <a:lnTo>
                    <a:pt x="70" y="8"/>
                  </a:lnTo>
                  <a:lnTo>
                    <a:pt x="78" y="4"/>
                  </a:lnTo>
                  <a:lnTo>
                    <a:pt x="86" y="0"/>
                  </a:lnTo>
                  <a:lnTo>
                    <a:pt x="86" y="0"/>
                  </a:lnTo>
                  <a:lnTo>
                    <a:pt x="102" y="2"/>
                  </a:lnTo>
                  <a:lnTo>
                    <a:pt x="116" y="6"/>
                  </a:lnTo>
                  <a:lnTo>
                    <a:pt x="126" y="10"/>
                  </a:lnTo>
                  <a:lnTo>
                    <a:pt x="136" y="18"/>
                  </a:lnTo>
                  <a:lnTo>
                    <a:pt x="144" y="26"/>
                  </a:lnTo>
                  <a:lnTo>
                    <a:pt x="148" y="34"/>
                  </a:lnTo>
                  <a:lnTo>
                    <a:pt x="152" y="46"/>
                  </a:lnTo>
                  <a:lnTo>
                    <a:pt x="152" y="58"/>
                  </a:lnTo>
                  <a:lnTo>
                    <a:pt x="152" y="58"/>
                  </a:lnTo>
                  <a:lnTo>
                    <a:pt x="152" y="66"/>
                  </a:lnTo>
                  <a:lnTo>
                    <a:pt x="150" y="72"/>
                  </a:lnTo>
                  <a:lnTo>
                    <a:pt x="146" y="76"/>
                  </a:lnTo>
                  <a:lnTo>
                    <a:pt x="142" y="80"/>
                  </a:lnTo>
                  <a:lnTo>
                    <a:pt x="142" y="80"/>
                  </a:lnTo>
                  <a:lnTo>
                    <a:pt x="132" y="88"/>
                  </a:lnTo>
                  <a:lnTo>
                    <a:pt x="132" y="88"/>
                  </a:lnTo>
                  <a:lnTo>
                    <a:pt x="134" y="92"/>
                  </a:lnTo>
                  <a:lnTo>
                    <a:pt x="134" y="92"/>
                  </a:lnTo>
                  <a:lnTo>
                    <a:pt x="130" y="100"/>
                  </a:lnTo>
                  <a:lnTo>
                    <a:pt x="124" y="108"/>
                  </a:lnTo>
                  <a:lnTo>
                    <a:pt x="114" y="120"/>
                  </a:lnTo>
                  <a:lnTo>
                    <a:pt x="100" y="130"/>
                  </a:lnTo>
                  <a:lnTo>
                    <a:pt x="100" y="136"/>
                  </a:lnTo>
                  <a:lnTo>
                    <a:pt x="100" y="136"/>
                  </a:lnTo>
                  <a:lnTo>
                    <a:pt x="100" y="140"/>
                  </a:lnTo>
                  <a:lnTo>
                    <a:pt x="102" y="144"/>
                  </a:lnTo>
                  <a:lnTo>
                    <a:pt x="106" y="146"/>
                  </a:lnTo>
                  <a:lnTo>
                    <a:pt x="110" y="148"/>
                  </a:lnTo>
                  <a:lnTo>
                    <a:pt x="110" y="148"/>
                  </a:lnTo>
                  <a:lnTo>
                    <a:pt x="116" y="148"/>
                  </a:lnTo>
                  <a:lnTo>
                    <a:pt x="120" y="150"/>
                  </a:lnTo>
                  <a:lnTo>
                    <a:pt x="124" y="154"/>
                  </a:lnTo>
                  <a:lnTo>
                    <a:pt x="126" y="158"/>
                  </a:lnTo>
                  <a:lnTo>
                    <a:pt x="126" y="158"/>
                  </a:lnTo>
                  <a:lnTo>
                    <a:pt x="146" y="194"/>
                  </a:lnTo>
                  <a:lnTo>
                    <a:pt x="154" y="204"/>
                  </a:lnTo>
                  <a:lnTo>
                    <a:pt x="162" y="210"/>
                  </a:lnTo>
                  <a:lnTo>
                    <a:pt x="162" y="210"/>
                  </a:lnTo>
                  <a:lnTo>
                    <a:pt x="170" y="264"/>
                  </a:lnTo>
                  <a:lnTo>
                    <a:pt x="174" y="302"/>
                  </a:lnTo>
                  <a:lnTo>
                    <a:pt x="174" y="302"/>
                  </a:lnTo>
                  <a:lnTo>
                    <a:pt x="182" y="324"/>
                  </a:lnTo>
                  <a:lnTo>
                    <a:pt x="196" y="354"/>
                  </a:lnTo>
                  <a:lnTo>
                    <a:pt x="240" y="442"/>
                  </a:lnTo>
                  <a:lnTo>
                    <a:pt x="240" y="442"/>
                  </a:lnTo>
                  <a:lnTo>
                    <a:pt x="286" y="528"/>
                  </a:lnTo>
                  <a:lnTo>
                    <a:pt x="304" y="556"/>
                  </a:lnTo>
                  <a:lnTo>
                    <a:pt x="316" y="578"/>
                  </a:lnTo>
                  <a:lnTo>
                    <a:pt x="316" y="578"/>
                  </a:lnTo>
                  <a:lnTo>
                    <a:pt x="320" y="596"/>
                  </a:lnTo>
                  <a:lnTo>
                    <a:pt x="320" y="618"/>
                  </a:lnTo>
                  <a:lnTo>
                    <a:pt x="320" y="618"/>
                  </a:lnTo>
                  <a:lnTo>
                    <a:pt x="318" y="648"/>
                  </a:lnTo>
                  <a:lnTo>
                    <a:pt x="314" y="696"/>
                  </a:lnTo>
                  <a:lnTo>
                    <a:pt x="314" y="696"/>
                  </a:lnTo>
                  <a:lnTo>
                    <a:pt x="312" y="740"/>
                  </a:lnTo>
                  <a:lnTo>
                    <a:pt x="312" y="772"/>
                  </a:lnTo>
                  <a:lnTo>
                    <a:pt x="312" y="784"/>
                  </a:lnTo>
                  <a:lnTo>
                    <a:pt x="314" y="784"/>
                  </a:lnTo>
                  <a:lnTo>
                    <a:pt x="314" y="784"/>
                  </a:lnTo>
                  <a:lnTo>
                    <a:pt x="316" y="796"/>
                  </a:lnTo>
                  <a:lnTo>
                    <a:pt x="318" y="806"/>
                  </a:lnTo>
                  <a:lnTo>
                    <a:pt x="318" y="806"/>
                  </a:lnTo>
                  <a:lnTo>
                    <a:pt x="326" y="822"/>
                  </a:lnTo>
                  <a:lnTo>
                    <a:pt x="338" y="836"/>
                  </a:lnTo>
                  <a:lnTo>
                    <a:pt x="354" y="844"/>
                  </a:lnTo>
                  <a:lnTo>
                    <a:pt x="372" y="850"/>
                  </a:lnTo>
                  <a:lnTo>
                    <a:pt x="372" y="850"/>
                  </a:lnTo>
                  <a:lnTo>
                    <a:pt x="376" y="852"/>
                  </a:lnTo>
                  <a:lnTo>
                    <a:pt x="378" y="856"/>
                  </a:lnTo>
                  <a:lnTo>
                    <a:pt x="378" y="856"/>
                  </a:lnTo>
                  <a:lnTo>
                    <a:pt x="376" y="866"/>
                  </a:lnTo>
                  <a:lnTo>
                    <a:pt x="370" y="872"/>
                  </a:lnTo>
                  <a:lnTo>
                    <a:pt x="358" y="874"/>
                  </a:lnTo>
                  <a:lnTo>
                    <a:pt x="344" y="876"/>
                  </a:lnTo>
                  <a:lnTo>
                    <a:pt x="344" y="876"/>
                  </a:lnTo>
                  <a:lnTo>
                    <a:pt x="312" y="872"/>
                  </a:lnTo>
                  <a:lnTo>
                    <a:pt x="312" y="872"/>
                  </a:lnTo>
                  <a:lnTo>
                    <a:pt x="280" y="870"/>
                  </a:lnTo>
                  <a:lnTo>
                    <a:pt x="280" y="870"/>
                  </a:lnTo>
                  <a:lnTo>
                    <a:pt x="268" y="870"/>
                  </a:lnTo>
                  <a:lnTo>
                    <a:pt x="260" y="868"/>
                  </a:lnTo>
                  <a:lnTo>
                    <a:pt x="254" y="864"/>
                  </a:lnTo>
                  <a:lnTo>
                    <a:pt x="252" y="858"/>
                  </a:lnTo>
                  <a:lnTo>
                    <a:pt x="252" y="858"/>
                  </a:lnTo>
                  <a:lnTo>
                    <a:pt x="250" y="852"/>
                  </a:lnTo>
                  <a:lnTo>
                    <a:pt x="248" y="838"/>
                  </a:lnTo>
                  <a:lnTo>
                    <a:pt x="248" y="838"/>
                  </a:lnTo>
                  <a:lnTo>
                    <a:pt x="250" y="828"/>
                  </a:lnTo>
                  <a:lnTo>
                    <a:pt x="254" y="818"/>
                  </a:lnTo>
                  <a:lnTo>
                    <a:pt x="254" y="818"/>
                  </a:lnTo>
                  <a:lnTo>
                    <a:pt x="260" y="804"/>
                  </a:lnTo>
                  <a:lnTo>
                    <a:pt x="260" y="804"/>
                  </a:lnTo>
                  <a:lnTo>
                    <a:pt x="260" y="766"/>
                  </a:lnTo>
                  <a:lnTo>
                    <a:pt x="260" y="766"/>
                  </a:lnTo>
                  <a:lnTo>
                    <a:pt x="262" y="702"/>
                  </a:lnTo>
                  <a:lnTo>
                    <a:pt x="262" y="702"/>
                  </a:lnTo>
                  <a:lnTo>
                    <a:pt x="264" y="640"/>
                  </a:lnTo>
                  <a:lnTo>
                    <a:pt x="264" y="640"/>
                  </a:lnTo>
                  <a:lnTo>
                    <a:pt x="262" y="624"/>
                  </a:lnTo>
                  <a:lnTo>
                    <a:pt x="258" y="610"/>
                  </a:lnTo>
                  <a:lnTo>
                    <a:pt x="258" y="610"/>
                  </a:lnTo>
                  <a:lnTo>
                    <a:pt x="254" y="606"/>
                  </a:lnTo>
                  <a:lnTo>
                    <a:pt x="246" y="606"/>
                  </a:lnTo>
                  <a:lnTo>
                    <a:pt x="246" y="606"/>
                  </a:lnTo>
                  <a:lnTo>
                    <a:pt x="232" y="608"/>
                  </a:lnTo>
                  <a:lnTo>
                    <a:pt x="232" y="608"/>
                  </a:lnTo>
                  <a:lnTo>
                    <a:pt x="136" y="628"/>
                  </a:lnTo>
                  <a:lnTo>
                    <a:pt x="136" y="628"/>
                  </a:lnTo>
                  <a:lnTo>
                    <a:pt x="130" y="648"/>
                  </a:lnTo>
                  <a:lnTo>
                    <a:pt x="126" y="672"/>
                  </a:lnTo>
                  <a:lnTo>
                    <a:pt x="124" y="702"/>
                  </a:lnTo>
                  <a:lnTo>
                    <a:pt x="124" y="736"/>
                  </a:lnTo>
                  <a:lnTo>
                    <a:pt x="124" y="736"/>
                  </a:lnTo>
                  <a:lnTo>
                    <a:pt x="124" y="790"/>
                  </a:lnTo>
                  <a:lnTo>
                    <a:pt x="124" y="790"/>
                  </a:lnTo>
                  <a:lnTo>
                    <a:pt x="126" y="806"/>
                  </a:lnTo>
                  <a:lnTo>
                    <a:pt x="130" y="818"/>
                  </a:lnTo>
                  <a:lnTo>
                    <a:pt x="134" y="830"/>
                  </a:lnTo>
                  <a:lnTo>
                    <a:pt x="140" y="840"/>
                  </a:lnTo>
                  <a:lnTo>
                    <a:pt x="140" y="840"/>
                  </a:lnTo>
                  <a:lnTo>
                    <a:pt x="152" y="860"/>
                  </a:lnTo>
                  <a:lnTo>
                    <a:pt x="162" y="880"/>
                  </a:lnTo>
                  <a:lnTo>
                    <a:pt x="162" y="880"/>
                  </a:lnTo>
                  <a:lnTo>
                    <a:pt x="160" y="886"/>
                  </a:lnTo>
                  <a:lnTo>
                    <a:pt x="154" y="892"/>
                  </a:lnTo>
                  <a:lnTo>
                    <a:pt x="144" y="894"/>
                  </a:lnTo>
                  <a:lnTo>
                    <a:pt x="132" y="894"/>
                  </a:lnTo>
                  <a:lnTo>
                    <a:pt x="132" y="894"/>
                  </a:lnTo>
                  <a:lnTo>
                    <a:pt x="116" y="894"/>
                  </a:lnTo>
                  <a:lnTo>
                    <a:pt x="102" y="892"/>
                  </a:lnTo>
                  <a:lnTo>
                    <a:pt x="90" y="888"/>
                  </a:lnTo>
                  <a:lnTo>
                    <a:pt x="80" y="882"/>
                  </a:lnTo>
                  <a:lnTo>
                    <a:pt x="80" y="882"/>
                  </a:lnTo>
                  <a:lnTo>
                    <a:pt x="76" y="880"/>
                  </a:lnTo>
                  <a:lnTo>
                    <a:pt x="74" y="876"/>
                  </a:lnTo>
                  <a:lnTo>
                    <a:pt x="72" y="872"/>
                  </a:lnTo>
                  <a:lnTo>
                    <a:pt x="70" y="868"/>
                  </a:lnTo>
                  <a:lnTo>
                    <a:pt x="70" y="868"/>
                  </a:lnTo>
                  <a:lnTo>
                    <a:pt x="74" y="848"/>
                  </a:lnTo>
                  <a:lnTo>
                    <a:pt x="74" y="848"/>
                  </a:lnTo>
                  <a:lnTo>
                    <a:pt x="76" y="830"/>
                  </a:lnTo>
                  <a:lnTo>
                    <a:pt x="76" y="830"/>
                  </a:lnTo>
                  <a:lnTo>
                    <a:pt x="72" y="776"/>
                  </a:lnTo>
                  <a:lnTo>
                    <a:pt x="72" y="776"/>
                  </a:lnTo>
                  <a:lnTo>
                    <a:pt x="68" y="722"/>
                  </a:lnTo>
                  <a:lnTo>
                    <a:pt x="68" y="722"/>
                  </a:lnTo>
                  <a:lnTo>
                    <a:pt x="70" y="676"/>
                  </a:lnTo>
                  <a:lnTo>
                    <a:pt x="74" y="632"/>
                  </a:lnTo>
                  <a:lnTo>
                    <a:pt x="74" y="632"/>
                  </a:lnTo>
                  <a:lnTo>
                    <a:pt x="66" y="632"/>
                  </a:lnTo>
                  <a:lnTo>
                    <a:pt x="60" y="628"/>
                  </a:lnTo>
                  <a:lnTo>
                    <a:pt x="56" y="622"/>
                  </a:lnTo>
                  <a:lnTo>
                    <a:pt x="56" y="614"/>
                  </a:lnTo>
                  <a:lnTo>
                    <a:pt x="56" y="614"/>
                  </a:lnTo>
                  <a:lnTo>
                    <a:pt x="58" y="594"/>
                  </a:lnTo>
                  <a:lnTo>
                    <a:pt x="58" y="594"/>
                  </a:lnTo>
                  <a:lnTo>
                    <a:pt x="60" y="572"/>
                  </a:lnTo>
                  <a:lnTo>
                    <a:pt x="60" y="572"/>
                  </a:lnTo>
                  <a:lnTo>
                    <a:pt x="58" y="528"/>
                  </a:lnTo>
                  <a:lnTo>
                    <a:pt x="58" y="528"/>
                  </a:lnTo>
                  <a:lnTo>
                    <a:pt x="58" y="484"/>
                  </a:lnTo>
                  <a:lnTo>
                    <a:pt x="58" y="484"/>
                  </a:lnTo>
                  <a:lnTo>
                    <a:pt x="46" y="462"/>
                  </a:lnTo>
                  <a:lnTo>
                    <a:pt x="24" y="418"/>
                  </a:lnTo>
                  <a:lnTo>
                    <a:pt x="24" y="418"/>
                  </a:lnTo>
                  <a:lnTo>
                    <a:pt x="6" y="374"/>
                  </a:lnTo>
                  <a:lnTo>
                    <a:pt x="0" y="356"/>
                  </a:lnTo>
                  <a:lnTo>
                    <a:pt x="0" y="184"/>
                  </a:lnTo>
                  <a:lnTo>
                    <a:pt x="0" y="184"/>
                  </a:lnTo>
                  <a:lnTo>
                    <a:pt x="4" y="178"/>
                  </a:lnTo>
                  <a:lnTo>
                    <a:pt x="6" y="170"/>
                  </a:lnTo>
                  <a:lnTo>
                    <a:pt x="8" y="160"/>
                  </a:lnTo>
                  <a:lnTo>
                    <a:pt x="10" y="150"/>
                  </a:lnTo>
                  <a:lnTo>
                    <a:pt x="10" y="150"/>
                  </a:lnTo>
                  <a:lnTo>
                    <a:pt x="10" y="140"/>
                  </a:lnTo>
                  <a:lnTo>
                    <a:pt x="12" y="130"/>
                  </a:lnTo>
                  <a:lnTo>
                    <a:pt x="14" y="120"/>
                  </a:lnTo>
                  <a:lnTo>
                    <a:pt x="18" y="114"/>
                  </a:lnTo>
                  <a:lnTo>
                    <a:pt x="18" y="114"/>
                  </a:lnTo>
                  <a:lnTo>
                    <a:pt x="24" y="102"/>
                  </a:lnTo>
                  <a:lnTo>
                    <a:pt x="28" y="94"/>
                  </a:lnTo>
                  <a:lnTo>
                    <a:pt x="28" y="94"/>
                  </a:lnTo>
                  <a:lnTo>
                    <a:pt x="28" y="88"/>
                  </a:lnTo>
                  <a:lnTo>
                    <a:pt x="30" y="84"/>
                  </a:lnTo>
                  <a:lnTo>
                    <a:pt x="34" y="80"/>
                  </a:lnTo>
                  <a:lnTo>
                    <a:pt x="38" y="80"/>
                  </a:lnTo>
                  <a:lnTo>
                    <a:pt x="40" y="78"/>
                  </a:lnTo>
                  <a:lnTo>
                    <a:pt x="40" y="78"/>
                  </a:lnTo>
                  <a:lnTo>
                    <a:pt x="42" y="58"/>
                  </a:lnTo>
                  <a:lnTo>
                    <a:pt x="44" y="50"/>
                  </a:lnTo>
                  <a:lnTo>
                    <a:pt x="46" y="44"/>
                  </a:lnTo>
                  <a:lnTo>
                    <a:pt x="46" y="44"/>
                  </a:lnTo>
                  <a:close/>
                  <a:moveTo>
                    <a:pt x="38" y="284"/>
                  </a:moveTo>
                  <a:lnTo>
                    <a:pt x="38" y="284"/>
                  </a:lnTo>
                  <a:lnTo>
                    <a:pt x="36" y="302"/>
                  </a:lnTo>
                  <a:lnTo>
                    <a:pt x="36" y="302"/>
                  </a:lnTo>
                  <a:lnTo>
                    <a:pt x="38" y="332"/>
                  </a:lnTo>
                  <a:lnTo>
                    <a:pt x="42" y="370"/>
                  </a:lnTo>
                  <a:lnTo>
                    <a:pt x="42" y="370"/>
                  </a:lnTo>
                  <a:lnTo>
                    <a:pt x="46" y="392"/>
                  </a:lnTo>
                  <a:lnTo>
                    <a:pt x="48" y="410"/>
                  </a:lnTo>
                  <a:lnTo>
                    <a:pt x="54" y="422"/>
                  </a:lnTo>
                  <a:lnTo>
                    <a:pt x="58" y="428"/>
                  </a:lnTo>
                  <a:lnTo>
                    <a:pt x="58" y="428"/>
                  </a:lnTo>
                  <a:lnTo>
                    <a:pt x="64" y="410"/>
                  </a:lnTo>
                  <a:lnTo>
                    <a:pt x="70" y="390"/>
                  </a:lnTo>
                  <a:lnTo>
                    <a:pt x="74" y="368"/>
                  </a:lnTo>
                  <a:lnTo>
                    <a:pt x="74" y="346"/>
                  </a:lnTo>
                  <a:lnTo>
                    <a:pt x="74" y="340"/>
                  </a:lnTo>
                  <a:lnTo>
                    <a:pt x="74" y="340"/>
                  </a:lnTo>
                  <a:lnTo>
                    <a:pt x="66" y="328"/>
                  </a:lnTo>
                  <a:lnTo>
                    <a:pt x="60" y="312"/>
                  </a:lnTo>
                  <a:lnTo>
                    <a:pt x="54" y="290"/>
                  </a:lnTo>
                  <a:lnTo>
                    <a:pt x="50" y="262"/>
                  </a:lnTo>
                  <a:lnTo>
                    <a:pt x="50" y="262"/>
                  </a:lnTo>
                  <a:lnTo>
                    <a:pt x="48" y="248"/>
                  </a:lnTo>
                  <a:lnTo>
                    <a:pt x="46" y="244"/>
                  </a:lnTo>
                  <a:lnTo>
                    <a:pt x="44" y="242"/>
                  </a:lnTo>
                  <a:lnTo>
                    <a:pt x="44" y="242"/>
                  </a:lnTo>
                  <a:lnTo>
                    <a:pt x="42" y="258"/>
                  </a:lnTo>
                  <a:lnTo>
                    <a:pt x="38" y="266"/>
                  </a:lnTo>
                  <a:lnTo>
                    <a:pt x="38" y="266"/>
                  </a:lnTo>
                  <a:lnTo>
                    <a:pt x="38" y="284"/>
                  </a:lnTo>
                  <a:lnTo>
                    <a:pt x="38" y="284"/>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8" name="Freeform 14"/>
            <p:cNvSpPr>
              <a:spLocks noEditPoints="1"/>
            </p:cNvSpPr>
            <p:nvPr userDrawn="1"/>
          </p:nvSpPr>
          <p:spPr bwMode="auto">
            <a:xfrm>
              <a:off x="7364125" y="2879927"/>
              <a:ext cx="872442" cy="3644697"/>
            </a:xfrm>
            <a:custGeom>
              <a:avLst/>
              <a:gdLst/>
              <a:ahLst/>
              <a:cxnLst>
                <a:cxn ang="0">
                  <a:pos x="210" y="154"/>
                </a:cxn>
                <a:cxn ang="0">
                  <a:pos x="200" y="164"/>
                </a:cxn>
                <a:cxn ang="0">
                  <a:pos x="210" y="168"/>
                </a:cxn>
                <a:cxn ang="0">
                  <a:pos x="204" y="210"/>
                </a:cxn>
                <a:cxn ang="0">
                  <a:pos x="210" y="310"/>
                </a:cxn>
                <a:cxn ang="0">
                  <a:pos x="204" y="322"/>
                </a:cxn>
                <a:cxn ang="0">
                  <a:pos x="200" y="394"/>
                </a:cxn>
                <a:cxn ang="0">
                  <a:pos x="192" y="422"/>
                </a:cxn>
                <a:cxn ang="0">
                  <a:pos x="200" y="470"/>
                </a:cxn>
                <a:cxn ang="0">
                  <a:pos x="180" y="492"/>
                </a:cxn>
                <a:cxn ang="0">
                  <a:pos x="168" y="554"/>
                </a:cxn>
                <a:cxn ang="0">
                  <a:pos x="166" y="650"/>
                </a:cxn>
                <a:cxn ang="0">
                  <a:pos x="170" y="798"/>
                </a:cxn>
                <a:cxn ang="0">
                  <a:pos x="182" y="834"/>
                </a:cxn>
                <a:cxn ang="0">
                  <a:pos x="170" y="874"/>
                </a:cxn>
                <a:cxn ang="0">
                  <a:pos x="164" y="872"/>
                </a:cxn>
                <a:cxn ang="0">
                  <a:pos x="160" y="862"/>
                </a:cxn>
                <a:cxn ang="0">
                  <a:pos x="146" y="894"/>
                </a:cxn>
                <a:cxn ang="0">
                  <a:pos x="138" y="876"/>
                </a:cxn>
                <a:cxn ang="0">
                  <a:pos x="130" y="864"/>
                </a:cxn>
                <a:cxn ang="0">
                  <a:pos x="106" y="892"/>
                </a:cxn>
                <a:cxn ang="0">
                  <a:pos x="78" y="894"/>
                </a:cxn>
                <a:cxn ang="0">
                  <a:pos x="66" y="878"/>
                </a:cxn>
                <a:cxn ang="0">
                  <a:pos x="82" y="872"/>
                </a:cxn>
                <a:cxn ang="0">
                  <a:pos x="94" y="850"/>
                </a:cxn>
                <a:cxn ang="0">
                  <a:pos x="98" y="820"/>
                </a:cxn>
                <a:cxn ang="0">
                  <a:pos x="82" y="738"/>
                </a:cxn>
                <a:cxn ang="0">
                  <a:pos x="72" y="666"/>
                </a:cxn>
                <a:cxn ang="0">
                  <a:pos x="42" y="526"/>
                </a:cxn>
                <a:cxn ang="0">
                  <a:pos x="28" y="486"/>
                </a:cxn>
                <a:cxn ang="0">
                  <a:pos x="4" y="456"/>
                </a:cxn>
                <a:cxn ang="0">
                  <a:pos x="0" y="404"/>
                </a:cxn>
                <a:cxn ang="0">
                  <a:pos x="30" y="310"/>
                </a:cxn>
                <a:cxn ang="0">
                  <a:pos x="32" y="278"/>
                </a:cxn>
                <a:cxn ang="0">
                  <a:pos x="40" y="248"/>
                </a:cxn>
                <a:cxn ang="0">
                  <a:pos x="32" y="226"/>
                </a:cxn>
                <a:cxn ang="0">
                  <a:pos x="50" y="198"/>
                </a:cxn>
                <a:cxn ang="0">
                  <a:pos x="54" y="180"/>
                </a:cxn>
                <a:cxn ang="0">
                  <a:pos x="44" y="146"/>
                </a:cxn>
                <a:cxn ang="0">
                  <a:pos x="34" y="96"/>
                </a:cxn>
                <a:cxn ang="0">
                  <a:pos x="24" y="50"/>
                </a:cxn>
                <a:cxn ang="0">
                  <a:pos x="54" y="16"/>
                </a:cxn>
                <a:cxn ang="0">
                  <a:pos x="74" y="6"/>
                </a:cxn>
                <a:cxn ang="0">
                  <a:pos x="102" y="0"/>
                </a:cxn>
                <a:cxn ang="0">
                  <a:pos x="124" y="12"/>
                </a:cxn>
                <a:cxn ang="0">
                  <a:pos x="156" y="52"/>
                </a:cxn>
                <a:cxn ang="0">
                  <a:pos x="166" y="84"/>
                </a:cxn>
                <a:cxn ang="0">
                  <a:pos x="178" y="118"/>
                </a:cxn>
                <a:cxn ang="0">
                  <a:pos x="192" y="140"/>
                </a:cxn>
                <a:cxn ang="0">
                  <a:pos x="206" y="146"/>
                </a:cxn>
                <a:cxn ang="0">
                  <a:pos x="146" y="770"/>
                </a:cxn>
                <a:cxn ang="0">
                  <a:pos x="132" y="710"/>
                </a:cxn>
                <a:cxn ang="0">
                  <a:pos x="126" y="734"/>
                </a:cxn>
                <a:cxn ang="0">
                  <a:pos x="128" y="788"/>
                </a:cxn>
                <a:cxn ang="0">
                  <a:pos x="140" y="810"/>
                </a:cxn>
                <a:cxn ang="0">
                  <a:pos x="146" y="780"/>
                </a:cxn>
                <a:cxn ang="0">
                  <a:pos x="176" y="324"/>
                </a:cxn>
                <a:cxn ang="0">
                  <a:pos x="166" y="262"/>
                </a:cxn>
                <a:cxn ang="0">
                  <a:pos x="142" y="304"/>
                </a:cxn>
                <a:cxn ang="0">
                  <a:pos x="138" y="318"/>
                </a:cxn>
                <a:cxn ang="0">
                  <a:pos x="140" y="338"/>
                </a:cxn>
                <a:cxn ang="0">
                  <a:pos x="172" y="380"/>
                </a:cxn>
                <a:cxn ang="0">
                  <a:pos x="176" y="324"/>
                </a:cxn>
              </a:cxnLst>
              <a:rect l="0" t="0" r="r" b="b"/>
              <a:pathLst>
                <a:path w="214" h="894">
                  <a:moveTo>
                    <a:pt x="214" y="148"/>
                  </a:moveTo>
                  <a:lnTo>
                    <a:pt x="214" y="148"/>
                  </a:lnTo>
                  <a:lnTo>
                    <a:pt x="210" y="154"/>
                  </a:lnTo>
                  <a:lnTo>
                    <a:pt x="210" y="154"/>
                  </a:lnTo>
                  <a:lnTo>
                    <a:pt x="204" y="158"/>
                  </a:lnTo>
                  <a:lnTo>
                    <a:pt x="204" y="158"/>
                  </a:lnTo>
                  <a:lnTo>
                    <a:pt x="200" y="162"/>
                  </a:lnTo>
                  <a:lnTo>
                    <a:pt x="200" y="164"/>
                  </a:lnTo>
                  <a:lnTo>
                    <a:pt x="200" y="164"/>
                  </a:lnTo>
                  <a:lnTo>
                    <a:pt x="202" y="166"/>
                  </a:lnTo>
                  <a:lnTo>
                    <a:pt x="210" y="168"/>
                  </a:lnTo>
                  <a:lnTo>
                    <a:pt x="210" y="168"/>
                  </a:lnTo>
                  <a:lnTo>
                    <a:pt x="200" y="180"/>
                  </a:lnTo>
                  <a:lnTo>
                    <a:pt x="200" y="180"/>
                  </a:lnTo>
                  <a:lnTo>
                    <a:pt x="202" y="194"/>
                  </a:lnTo>
                  <a:lnTo>
                    <a:pt x="204" y="210"/>
                  </a:lnTo>
                  <a:lnTo>
                    <a:pt x="204" y="210"/>
                  </a:lnTo>
                  <a:lnTo>
                    <a:pt x="208" y="260"/>
                  </a:lnTo>
                  <a:lnTo>
                    <a:pt x="208" y="260"/>
                  </a:lnTo>
                  <a:lnTo>
                    <a:pt x="210" y="310"/>
                  </a:lnTo>
                  <a:lnTo>
                    <a:pt x="210" y="310"/>
                  </a:lnTo>
                  <a:lnTo>
                    <a:pt x="208" y="316"/>
                  </a:lnTo>
                  <a:lnTo>
                    <a:pt x="204" y="322"/>
                  </a:lnTo>
                  <a:lnTo>
                    <a:pt x="204" y="322"/>
                  </a:lnTo>
                  <a:lnTo>
                    <a:pt x="204" y="366"/>
                  </a:lnTo>
                  <a:lnTo>
                    <a:pt x="204" y="366"/>
                  </a:lnTo>
                  <a:lnTo>
                    <a:pt x="202" y="382"/>
                  </a:lnTo>
                  <a:lnTo>
                    <a:pt x="200" y="394"/>
                  </a:lnTo>
                  <a:lnTo>
                    <a:pt x="196" y="404"/>
                  </a:lnTo>
                  <a:lnTo>
                    <a:pt x="192" y="410"/>
                  </a:lnTo>
                  <a:lnTo>
                    <a:pt x="192" y="410"/>
                  </a:lnTo>
                  <a:lnTo>
                    <a:pt x="192" y="422"/>
                  </a:lnTo>
                  <a:lnTo>
                    <a:pt x="192" y="422"/>
                  </a:lnTo>
                  <a:lnTo>
                    <a:pt x="198" y="446"/>
                  </a:lnTo>
                  <a:lnTo>
                    <a:pt x="200" y="448"/>
                  </a:lnTo>
                  <a:lnTo>
                    <a:pt x="200" y="470"/>
                  </a:lnTo>
                  <a:lnTo>
                    <a:pt x="200" y="470"/>
                  </a:lnTo>
                  <a:lnTo>
                    <a:pt x="194" y="480"/>
                  </a:lnTo>
                  <a:lnTo>
                    <a:pt x="188" y="486"/>
                  </a:lnTo>
                  <a:lnTo>
                    <a:pt x="180" y="492"/>
                  </a:lnTo>
                  <a:lnTo>
                    <a:pt x="170" y="496"/>
                  </a:lnTo>
                  <a:lnTo>
                    <a:pt x="170" y="496"/>
                  </a:lnTo>
                  <a:lnTo>
                    <a:pt x="168" y="554"/>
                  </a:lnTo>
                  <a:lnTo>
                    <a:pt x="168" y="554"/>
                  </a:lnTo>
                  <a:lnTo>
                    <a:pt x="164" y="612"/>
                  </a:lnTo>
                  <a:lnTo>
                    <a:pt x="164" y="612"/>
                  </a:lnTo>
                  <a:lnTo>
                    <a:pt x="166" y="650"/>
                  </a:lnTo>
                  <a:lnTo>
                    <a:pt x="166" y="650"/>
                  </a:lnTo>
                  <a:lnTo>
                    <a:pt x="168" y="688"/>
                  </a:lnTo>
                  <a:lnTo>
                    <a:pt x="168" y="688"/>
                  </a:lnTo>
                  <a:lnTo>
                    <a:pt x="168" y="734"/>
                  </a:lnTo>
                  <a:lnTo>
                    <a:pt x="170" y="798"/>
                  </a:lnTo>
                  <a:lnTo>
                    <a:pt x="172" y="800"/>
                  </a:lnTo>
                  <a:lnTo>
                    <a:pt x="172" y="800"/>
                  </a:lnTo>
                  <a:lnTo>
                    <a:pt x="182" y="834"/>
                  </a:lnTo>
                  <a:lnTo>
                    <a:pt x="182" y="834"/>
                  </a:lnTo>
                  <a:lnTo>
                    <a:pt x="174" y="852"/>
                  </a:lnTo>
                  <a:lnTo>
                    <a:pt x="170" y="868"/>
                  </a:lnTo>
                  <a:lnTo>
                    <a:pt x="170" y="868"/>
                  </a:lnTo>
                  <a:lnTo>
                    <a:pt x="170" y="874"/>
                  </a:lnTo>
                  <a:lnTo>
                    <a:pt x="168" y="876"/>
                  </a:lnTo>
                  <a:lnTo>
                    <a:pt x="168" y="876"/>
                  </a:lnTo>
                  <a:lnTo>
                    <a:pt x="166" y="874"/>
                  </a:lnTo>
                  <a:lnTo>
                    <a:pt x="164" y="872"/>
                  </a:lnTo>
                  <a:lnTo>
                    <a:pt x="164" y="872"/>
                  </a:lnTo>
                  <a:lnTo>
                    <a:pt x="164" y="866"/>
                  </a:lnTo>
                  <a:lnTo>
                    <a:pt x="160" y="862"/>
                  </a:lnTo>
                  <a:lnTo>
                    <a:pt x="160" y="862"/>
                  </a:lnTo>
                  <a:lnTo>
                    <a:pt x="146" y="870"/>
                  </a:lnTo>
                  <a:lnTo>
                    <a:pt x="146" y="872"/>
                  </a:lnTo>
                  <a:lnTo>
                    <a:pt x="146" y="894"/>
                  </a:lnTo>
                  <a:lnTo>
                    <a:pt x="146" y="894"/>
                  </a:lnTo>
                  <a:lnTo>
                    <a:pt x="140" y="894"/>
                  </a:lnTo>
                  <a:lnTo>
                    <a:pt x="138" y="890"/>
                  </a:lnTo>
                  <a:lnTo>
                    <a:pt x="138" y="890"/>
                  </a:lnTo>
                  <a:lnTo>
                    <a:pt x="138" y="876"/>
                  </a:lnTo>
                  <a:lnTo>
                    <a:pt x="138" y="876"/>
                  </a:lnTo>
                  <a:lnTo>
                    <a:pt x="136" y="868"/>
                  </a:lnTo>
                  <a:lnTo>
                    <a:pt x="130" y="864"/>
                  </a:lnTo>
                  <a:lnTo>
                    <a:pt x="130" y="864"/>
                  </a:lnTo>
                  <a:lnTo>
                    <a:pt x="118" y="880"/>
                  </a:lnTo>
                  <a:lnTo>
                    <a:pt x="118" y="880"/>
                  </a:lnTo>
                  <a:lnTo>
                    <a:pt x="112" y="886"/>
                  </a:lnTo>
                  <a:lnTo>
                    <a:pt x="106" y="892"/>
                  </a:lnTo>
                  <a:lnTo>
                    <a:pt x="98" y="894"/>
                  </a:lnTo>
                  <a:lnTo>
                    <a:pt x="90" y="894"/>
                  </a:lnTo>
                  <a:lnTo>
                    <a:pt x="90" y="894"/>
                  </a:lnTo>
                  <a:lnTo>
                    <a:pt x="78" y="894"/>
                  </a:lnTo>
                  <a:lnTo>
                    <a:pt x="70" y="888"/>
                  </a:lnTo>
                  <a:lnTo>
                    <a:pt x="66" y="882"/>
                  </a:lnTo>
                  <a:lnTo>
                    <a:pt x="66" y="882"/>
                  </a:lnTo>
                  <a:lnTo>
                    <a:pt x="66" y="878"/>
                  </a:lnTo>
                  <a:lnTo>
                    <a:pt x="66" y="878"/>
                  </a:lnTo>
                  <a:lnTo>
                    <a:pt x="70" y="874"/>
                  </a:lnTo>
                  <a:lnTo>
                    <a:pt x="70" y="874"/>
                  </a:lnTo>
                  <a:lnTo>
                    <a:pt x="82" y="872"/>
                  </a:lnTo>
                  <a:lnTo>
                    <a:pt x="82" y="872"/>
                  </a:lnTo>
                  <a:lnTo>
                    <a:pt x="86" y="870"/>
                  </a:lnTo>
                  <a:lnTo>
                    <a:pt x="88" y="866"/>
                  </a:lnTo>
                  <a:lnTo>
                    <a:pt x="94" y="850"/>
                  </a:lnTo>
                  <a:lnTo>
                    <a:pt x="94" y="850"/>
                  </a:lnTo>
                  <a:lnTo>
                    <a:pt x="98" y="834"/>
                  </a:lnTo>
                  <a:lnTo>
                    <a:pt x="98" y="820"/>
                  </a:lnTo>
                  <a:lnTo>
                    <a:pt x="98" y="820"/>
                  </a:lnTo>
                  <a:lnTo>
                    <a:pt x="98" y="802"/>
                  </a:lnTo>
                  <a:lnTo>
                    <a:pt x="94" y="782"/>
                  </a:lnTo>
                  <a:lnTo>
                    <a:pt x="90" y="762"/>
                  </a:lnTo>
                  <a:lnTo>
                    <a:pt x="82" y="738"/>
                  </a:lnTo>
                  <a:lnTo>
                    <a:pt x="82" y="738"/>
                  </a:lnTo>
                  <a:lnTo>
                    <a:pt x="78" y="708"/>
                  </a:lnTo>
                  <a:lnTo>
                    <a:pt x="72" y="666"/>
                  </a:lnTo>
                  <a:lnTo>
                    <a:pt x="72" y="666"/>
                  </a:lnTo>
                  <a:lnTo>
                    <a:pt x="50" y="588"/>
                  </a:lnTo>
                  <a:lnTo>
                    <a:pt x="50" y="588"/>
                  </a:lnTo>
                  <a:lnTo>
                    <a:pt x="46" y="562"/>
                  </a:lnTo>
                  <a:lnTo>
                    <a:pt x="42" y="526"/>
                  </a:lnTo>
                  <a:lnTo>
                    <a:pt x="42" y="526"/>
                  </a:lnTo>
                  <a:lnTo>
                    <a:pt x="30" y="488"/>
                  </a:lnTo>
                  <a:lnTo>
                    <a:pt x="28" y="486"/>
                  </a:lnTo>
                  <a:lnTo>
                    <a:pt x="28" y="486"/>
                  </a:lnTo>
                  <a:lnTo>
                    <a:pt x="14" y="484"/>
                  </a:lnTo>
                  <a:lnTo>
                    <a:pt x="14" y="484"/>
                  </a:lnTo>
                  <a:lnTo>
                    <a:pt x="8" y="472"/>
                  </a:lnTo>
                  <a:lnTo>
                    <a:pt x="4" y="456"/>
                  </a:lnTo>
                  <a:lnTo>
                    <a:pt x="2" y="438"/>
                  </a:lnTo>
                  <a:lnTo>
                    <a:pt x="0" y="418"/>
                  </a:lnTo>
                  <a:lnTo>
                    <a:pt x="0" y="404"/>
                  </a:lnTo>
                  <a:lnTo>
                    <a:pt x="0" y="404"/>
                  </a:lnTo>
                  <a:lnTo>
                    <a:pt x="16" y="358"/>
                  </a:lnTo>
                  <a:lnTo>
                    <a:pt x="16" y="358"/>
                  </a:lnTo>
                  <a:lnTo>
                    <a:pt x="30" y="310"/>
                  </a:lnTo>
                  <a:lnTo>
                    <a:pt x="30" y="310"/>
                  </a:lnTo>
                  <a:lnTo>
                    <a:pt x="32" y="300"/>
                  </a:lnTo>
                  <a:lnTo>
                    <a:pt x="32" y="300"/>
                  </a:lnTo>
                  <a:lnTo>
                    <a:pt x="32" y="278"/>
                  </a:lnTo>
                  <a:lnTo>
                    <a:pt x="32" y="278"/>
                  </a:lnTo>
                  <a:lnTo>
                    <a:pt x="32" y="270"/>
                  </a:lnTo>
                  <a:lnTo>
                    <a:pt x="36" y="262"/>
                  </a:lnTo>
                  <a:lnTo>
                    <a:pt x="36" y="262"/>
                  </a:lnTo>
                  <a:lnTo>
                    <a:pt x="40" y="248"/>
                  </a:lnTo>
                  <a:lnTo>
                    <a:pt x="40" y="248"/>
                  </a:lnTo>
                  <a:lnTo>
                    <a:pt x="32" y="232"/>
                  </a:lnTo>
                  <a:lnTo>
                    <a:pt x="32" y="226"/>
                  </a:lnTo>
                  <a:lnTo>
                    <a:pt x="32" y="226"/>
                  </a:lnTo>
                  <a:lnTo>
                    <a:pt x="32" y="216"/>
                  </a:lnTo>
                  <a:lnTo>
                    <a:pt x="36" y="208"/>
                  </a:lnTo>
                  <a:lnTo>
                    <a:pt x="42" y="202"/>
                  </a:lnTo>
                  <a:lnTo>
                    <a:pt x="50" y="198"/>
                  </a:lnTo>
                  <a:lnTo>
                    <a:pt x="50" y="198"/>
                  </a:lnTo>
                  <a:lnTo>
                    <a:pt x="52" y="190"/>
                  </a:lnTo>
                  <a:lnTo>
                    <a:pt x="54" y="180"/>
                  </a:lnTo>
                  <a:lnTo>
                    <a:pt x="54" y="180"/>
                  </a:lnTo>
                  <a:lnTo>
                    <a:pt x="52" y="170"/>
                  </a:lnTo>
                  <a:lnTo>
                    <a:pt x="48" y="158"/>
                  </a:lnTo>
                  <a:lnTo>
                    <a:pt x="48" y="158"/>
                  </a:lnTo>
                  <a:lnTo>
                    <a:pt x="44" y="146"/>
                  </a:lnTo>
                  <a:lnTo>
                    <a:pt x="42" y="136"/>
                  </a:lnTo>
                  <a:lnTo>
                    <a:pt x="42" y="136"/>
                  </a:lnTo>
                  <a:lnTo>
                    <a:pt x="40" y="118"/>
                  </a:lnTo>
                  <a:lnTo>
                    <a:pt x="34" y="96"/>
                  </a:lnTo>
                  <a:lnTo>
                    <a:pt x="34" y="96"/>
                  </a:lnTo>
                  <a:lnTo>
                    <a:pt x="26" y="76"/>
                  </a:lnTo>
                  <a:lnTo>
                    <a:pt x="24" y="54"/>
                  </a:lnTo>
                  <a:lnTo>
                    <a:pt x="24" y="50"/>
                  </a:lnTo>
                  <a:lnTo>
                    <a:pt x="24" y="50"/>
                  </a:lnTo>
                  <a:lnTo>
                    <a:pt x="32" y="38"/>
                  </a:lnTo>
                  <a:lnTo>
                    <a:pt x="42" y="26"/>
                  </a:lnTo>
                  <a:lnTo>
                    <a:pt x="54" y="16"/>
                  </a:lnTo>
                  <a:lnTo>
                    <a:pt x="66" y="8"/>
                  </a:lnTo>
                  <a:lnTo>
                    <a:pt x="66" y="6"/>
                  </a:lnTo>
                  <a:lnTo>
                    <a:pt x="66" y="6"/>
                  </a:lnTo>
                  <a:lnTo>
                    <a:pt x="74" y="6"/>
                  </a:lnTo>
                  <a:lnTo>
                    <a:pt x="84" y="4"/>
                  </a:lnTo>
                  <a:lnTo>
                    <a:pt x="84" y="4"/>
                  </a:lnTo>
                  <a:lnTo>
                    <a:pt x="94" y="0"/>
                  </a:lnTo>
                  <a:lnTo>
                    <a:pt x="102" y="0"/>
                  </a:lnTo>
                  <a:lnTo>
                    <a:pt x="108" y="0"/>
                  </a:lnTo>
                  <a:lnTo>
                    <a:pt x="108" y="0"/>
                  </a:lnTo>
                  <a:lnTo>
                    <a:pt x="116" y="6"/>
                  </a:lnTo>
                  <a:lnTo>
                    <a:pt x="124" y="12"/>
                  </a:lnTo>
                  <a:lnTo>
                    <a:pt x="134" y="22"/>
                  </a:lnTo>
                  <a:lnTo>
                    <a:pt x="142" y="34"/>
                  </a:lnTo>
                  <a:lnTo>
                    <a:pt x="142" y="34"/>
                  </a:lnTo>
                  <a:lnTo>
                    <a:pt x="156" y="52"/>
                  </a:lnTo>
                  <a:lnTo>
                    <a:pt x="156" y="52"/>
                  </a:lnTo>
                  <a:lnTo>
                    <a:pt x="162" y="64"/>
                  </a:lnTo>
                  <a:lnTo>
                    <a:pt x="166" y="84"/>
                  </a:lnTo>
                  <a:lnTo>
                    <a:pt x="166" y="84"/>
                  </a:lnTo>
                  <a:lnTo>
                    <a:pt x="170" y="104"/>
                  </a:lnTo>
                  <a:lnTo>
                    <a:pt x="174" y="112"/>
                  </a:lnTo>
                  <a:lnTo>
                    <a:pt x="178" y="118"/>
                  </a:lnTo>
                  <a:lnTo>
                    <a:pt x="178" y="118"/>
                  </a:lnTo>
                  <a:lnTo>
                    <a:pt x="196" y="132"/>
                  </a:lnTo>
                  <a:lnTo>
                    <a:pt x="196" y="132"/>
                  </a:lnTo>
                  <a:lnTo>
                    <a:pt x="192" y="138"/>
                  </a:lnTo>
                  <a:lnTo>
                    <a:pt x="192" y="140"/>
                  </a:lnTo>
                  <a:lnTo>
                    <a:pt x="192" y="140"/>
                  </a:lnTo>
                  <a:lnTo>
                    <a:pt x="198" y="144"/>
                  </a:lnTo>
                  <a:lnTo>
                    <a:pt x="206" y="146"/>
                  </a:lnTo>
                  <a:lnTo>
                    <a:pt x="206" y="146"/>
                  </a:lnTo>
                  <a:lnTo>
                    <a:pt x="214" y="148"/>
                  </a:lnTo>
                  <a:lnTo>
                    <a:pt x="214" y="148"/>
                  </a:lnTo>
                  <a:close/>
                  <a:moveTo>
                    <a:pt x="146" y="770"/>
                  </a:moveTo>
                  <a:lnTo>
                    <a:pt x="146" y="770"/>
                  </a:lnTo>
                  <a:lnTo>
                    <a:pt x="146" y="754"/>
                  </a:lnTo>
                  <a:lnTo>
                    <a:pt x="142" y="738"/>
                  </a:lnTo>
                  <a:lnTo>
                    <a:pt x="138" y="722"/>
                  </a:lnTo>
                  <a:lnTo>
                    <a:pt x="132" y="710"/>
                  </a:lnTo>
                  <a:lnTo>
                    <a:pt x="132" y="710"/>
                  </a:lnTo>
                  <a:lnTo>
                    <a:pt x="128" y="720"/>
                  </a:lnTo>
                  <a:lnTo>
                    <a:pt x="128" y="734"/>
                  </a:lnTo>
                  <a:lnTo>
                    <a:pt x="126" y="734"/>
                  </a:lnTo>
                  <a:lnTo>
                    <a:pt x="126" y="734"/>
                  </a:lnTo>
                  <a:lnTo>
                    <a:pt x="126" y="774"/>
                  </a:lnTo>
                  <a:lnTo>
                    <a:pt x="126" y="774"/>
                  </a:lnTo>
                  <a:lnTo>
                    <a:pt x="128" y="788"/>
                  </a:lnTo>
                  <a:lnTo>
                    <a:pt x="130" y="798"/>
                  </a:lnTo>
                  <a:lnTo>
                    <a:pt x="134" y="806"/>
                  </a:lnTo>
                  <a:lnTo>
                    <a:pt x="138" y="810"/>
                  </a:lnTo>
                  <a:lnTo>
                    <a:pt x="140" y="810"/>
                  </a:lnTo>
                  <a:lnTo>
                    <a:pt x="140" y="810"/>
                  </a:lnTo>
                  <a:lnTo>
                    <a:pt x="142" y="788"/>
                  </a:lnTo>
                  <a:lnTo>
                    <a:pt x="142" y="788"/>
                  </a:lnTo>
                  <a:lnTo>
                    <a:pt x="146" y="780"/>
                  </a:lnTo>
                  <a:lnTo>
                    <a:pt x="146" y="770"/>
                  </a:lnTo>
                  <a:lnTo>
                    <a:pt x="146" y="770"/>
                  </a:lnTo>
                  <a:close/>
                  <a:moveTo>
                    <a:pt x="176" y="324"/>
                  </a:moveTo>
                  <a:lnTo>
                    <a:pt x="176" y="324"/>
                  </a:lnTo>
                  <a:lnTo>
                    <a:pt x="174" y="302"/>
                  </a:lnTo>
                  <a:lnTo>
                    <a:pt x="174" y="284"/>
                  </a:lnTo>
                  <a:lnTo>
                    <a:pt x="170" y="270"/>
                  </a:lnTo>
                  <a:lnTo>
                    <a:pt x="166" y="262"/>
                  </a:lnTo>
                  <a:lnTo>
                    <a:pt x="164" y="264"/>
                  </a:lnTo>
                  <a:lnTo>
                    <a:pt x="164" y="264"/>
                  </a:lnTo>
                  <a:lnTo>
                    <a:pt x="156" y="282"/>
                  </a:lnTo>
                  <a:lnTo>
                    <a:pt x="142" y="304"/>
                  </a:lnTo>
                  <a:lnTo>
                    <a:pt x="140" y="306"/>
                  </a:lnTo>
                  <a:lnTo>
                    <a:pt x="140" y="306"/>
                  </a:lnTo>
                  <a:lnTo>
                    <a:pt x="140" y="314"/>
                  </a:lnTo>
                  <a:lnTo>
                    <a:pt x="138" y="318"/>
                  </a:lnTo>
                  <a:lnTo>
                    <a:pt x="138" y="326"/>
                  </a:lnTo>
                  <a:lnTo>
                    <a:pt x="138" y="326"/>
                  </a:lnTo>
                  <a:lnTo>
                    <a:pt x="138" y="330"/>
                  </a:lnTo>
                  <a:lnTo>
                    <a:pt x="140" y="338"/>
                  </a:lnTo>
                  <a:lnTo>
                    <a:pt x="150" y="354"/>
                  </a:lnTo>
                  <a:lnTo>
                    <a:pt x="150" y="354"/>
                  </a:lnTo>
                  <a:lnTo>
                    <a:pt x="170" y="382"/>
                  </a:lnTo>
                  <a:lnTo>
                    <a:pt x="172" y="380"/>
                  </a:lnTo>
                  <a:lnTo>
                    <a:pt x="172" y="380"/>
                  </a:lnTo>
                  <a:lnTo>
                    <a:pt x="174" y="350"/>
                  </a:lnTo>
                  <a:lnTo>
                    <a:pt x="176" y="324"/>
                  </a:lnTo>
                  <a:lnTo>
                    <a:pt x="176" y="324"/>
                  </a:lnTo>
                  <a:close/>
                </a:path>
              </a:pathLst>
            </a:custGeom>
            <a:solidFill>
              <a:schemeClr val="accent1">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grpSp>
        <p:nvGrpSpPr>
          <p:cNvPr id="1091" name="Group 67"/>
          <p:cNvGrpSpPr>
            <a:grpSpLocks noChangeAspect="1"/>
          </p:cNvGrpSpPr>
          <p:nvPr userDrawn="1"/>
        </p:nvGrpSpPr>
        <p:grpSpPr bwMode="auto">
          <a:xfrm flipH="1" flipV="1">
            <a:off x="203197" y="152401"/>
            <a:ext cx="2133603" cy="1033671"/>
            <a:chOff x="2497" y="1995"/>
            <a:chExt cx="805" cy="520"/>
          </a:xfrm>
          <a:solidFill>
            <a:schemeClr val="accent2">
              <a:lumMod val="20000"/>
              <a:lumOff val="80000"/>
            </a:schemeClr>
          </a:solidFill>
        </p:grpSpPr>
        <p:sp>
          <p:nvSpPr>
            <p:cNvPr id="1093" name="Rectangle 69"/>
            <p:cNvSpPr>
              <a:spLocks noChangeArrowheads="1"/>
            </p:cNvSpPr>
            <p:nvPr userDrawn="1"/>
          </p:nvSpPr>
          <p:spPr bwMode="auto">
            <a:xfrm>
              <a:off x="3043" y="2467"/>
              <a:ext cx="46"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4" name="Rectangle 70"/>
            <p:cNvSpPr>
              <a:spLocks noChangeArrowheads="1"/>
            </p:cNvSpPr>
            <p:nvPr userDrawn="1"/>
          </p:nvSpPr>
          <p:spPr bwMode="auto">
            <a:xfrm>
              <a:off x="2699"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5" name="Rectangle 71"/>
            <p:cNvSpPr>
              <a:spLocks noChangeArrowheads="1"/>
            </p:cNvSpPr>
            <p:nvPr userDrawn="1"/>
          </p:nvSpPr>
          <p:spPr bwMode="auto">
            <a:xfrm>
              <a:off x="2598" y="2467"/>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6" name="Rectangle 72"/>
            <p:cNvSpPr>
              <a:spLocks noChangeArrowheads="1"/>
            </p:cNvSpPr>
            <p:nvPr userDrawn="1"/>
          </p:nvSpPr>
          <p:spPr bwMode="auto">
            <a:xfrm>
              <a:off x="2497"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7" name="Rectangle 73"/>
            <p:cNvSpPr>
              <a:spLocks noChangeArrowheads="1"/>
            </p:cNvSpPr>
            <p:nvPr userDrawn="1"/>
          </p:nvSpPr>
          <p:spPr bwMode="auto">
            <a:xfrm>
              <a:off x="3148"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8" name="Rectangle 74"/>
            <p:cNvSpPr>
              <a:spLocks noChangeArrowheads="1"/>
            </p:cNvSpPr>
            <p:nvPr userDrawn="1"/>
          </p:nvSpPr>
          <p:spPr bwMode="auto">
            <a:xfrm>
              <a:off x="3254"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9" name="Rectangle 75"/>
            <p:cNvSpPr>
              <a:spLocks noChangeArrowheads="1"/>
            </p:cNvSpPr>
            <p:nvPr userDrawn="1"/>
          </p:nvSpPr>
          <p:spPr bwMode="auto">
            <a:xfrm>
              <a:off x="3148"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0" name="Rectangle 76"/>
            <p:cNvSpPr>
              <a:spLocks noChangeArrowheads="1"/>
            </p:cNvSpPr>
            <p:nvPr userDrawn="1"/>
          </p:nvSpPr>
          <p:spPr bwMode="auto">
            <a:xfrm>
              <a:off x="3254"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1" name="Rectangle 77"/>
            <p:cNvSpPr>
              <a:spLocks noChangeArrowheads="1"/>
            </p:cNvSpPr>
            <p:nvPr userDrawn="1"/>
          </p:nvSpPr>
          <p:spPr bwMode="auto">
            <a:xfrm>
              <a:off x="3148"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2" name="Rectangle 78"/>
            <p:cNvSpPr>
              <a:spLocks noChangeArrowheads="1"/>
            </p:cNvSpPr>
            <p:nvPr userDrawn="1"/>
          </p:nvSpPr>
          <p:spPr bwMode="auto">
            <a:xfrm>
              <a:off x="3254"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3" name="Rectangle 79"/>
            <p:cNvSpPr>
              <a:spLocks noChangeArrowheads="1"/>
            </p:cNvSpPr>
            <p:nvPr userDrawn="1"/>
          </p:nvSpPr>
          <p:spPr bwMode="auto">
            <a:xfrm>
              <a:off x="2940"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4" name="Rectangle 80"/>
            <p:cNvSpPr>
              <a:spLocks noChangeArrowheads="1"/>
            </p:cNvSpPr>
            <p:nvPr userDrawn="1"/>
          </p:nvSpPr>
          <p:spPr bwMode="auto">
            <a:xfrm>
              <a:off x="3046" y="2206"/>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5" name="Rectangle 81"/>
            <p:cNvSpPr>
              <a:spLocks noChangeArrowheads="1"/>
            </p:cNvSpPr>
            <p:nvPr userDrawn="1"/>
          </p:nvSpPr>
          <p:spPr bwMode="auto">
            <a:xfrm>
              <a:off x="2839"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6" name="Rectangle 82"/>
            <p:cNvSpPr>
              <a:spLocks noChangeArrowheads="1"/>
            </p:cNvSpPr>
            <p:nvPr userDrawn="1"/>
          </p:nvSpPr>
          <p:spPr bwMode="auto">
            <a:xfrm>
              <a:off x="3148"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7" name="Rectangle 83"/>
            <p:cNvSpPr>
              <a:spLocks noChangeArrowheads="1"/>
            </p:cNvSpPr>
            <p:nvPr userDrawn="1"/>
          </p:nvSpPr>
          <p:spPr bwMode="auto">
            <a:xfrm>
              <a:off x="3254"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8" name="Rectangle 84"/>
            <p:cNvSpPr>
              <a:spLocks noChangeArrowheads="1"/>
            </p:cNvSpPr>
            <p:nvPr userDrawn="1"/>
          </p:nvSpPr>
          <p:spPr bwMode="auto">
            <a:xfrm>
              <a:off x="2940"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9" name="Rectangle 85"/>
            <p:cNvSpPr>
              <a:spLocks noChangeArrowheads="1"/>
            </p:cNvSpPr>
            <p:nvPr userDrawn="1"/>
          </p:nvSpPr>
          <p:spPr bwMode="auto">
            <a:xfrm>
              <a:off x="3046" y="2305"/>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0" name="Rectangle 86"/>
            <p:cNvSpPr>
              <a:spLocks noChangeArrowheads="1"/>
            </p:cNvSpPr>
            <p:nvPr userDrawn="1"/>
          </p:nvSpPr>
          <p:spPr bwMode="auto">
            <a:xfrm>
              <a:off x="2839"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1" name="Rectangle 87"/>
            <p:cNvSpPr>
              <a:spLocks noChangeArrowheads="1"/>
            </p:cNvSpPr>
            <p:nvPr userDrawn="1"/>
          </p:nvSpPr>
          <p:spPr bwMode="auto">
            <a:xfrm>
              <a:off x="3148"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2" name="Rectangle 88"/>
            <p:cNvSpPr>
              <a:spLocks noChangeArrowheads="1"/>
            </p:cNvSpPr>
            <p:nvPr userDrawn="1"/>
          </p:nvSpPr>
          <p:spPr bwMode="auto">
            <a:xfrm>
              <a:off x="3254"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userDrawn="1">
            <p:ph type="ctrTitle"/>
          </p:nvPr>
        </p:nvSpPr>
        <p:spPr>
          <a:xfrm>
            <a:off x="914400" y="1143001"/>
            <a:ext cx="10363200" cy="646331"/>
          </a:xfrm>
        </p:spPr>
        <p:txBody>
          <a:bodyPr>
            <a:normAutofit/>
          </a:bodyPr>
          <a:lstStyle>
            <a:lvl1pPr algn="ctr">
              <a:defRPr sz="3600">
                <a:solidFill>
                  <a:schemeClr val="accent2">
                    <a:lumMod val="75000"/>
                  </a:schemeClr>
                </a:solidFill>
              </a:defRPr>
            </a:lvl1pPr>
          </a:lstStyle>
          <a:p>
            <a:r>
              <a:rPr lang="en-US"/>
              <a:t>Click to edit Master title style</a:t>
            </a:r>
          </a:p>
        </p:txBody>
      </p:sp>
      <p:sp>
        <p:nvSpPr>
          <p:cNvPr id="3" name="Subtitle 2"/>
          <p:cNvSpPr>
            <a:spLocks noGrp="1"/>
          </p:cNvSpPr>
          <p:nvPr userDrawn="1">
            <p:ph type="subTitle" idx="1"/>
          </p:nvPr>
        </p:nvSpPr>
        <p:spPr>
          <a:xfrm>
            <a:off x="914400" y="1828801"/>
            <a:ext cx="10363200" cy="461665"/>
          </a:xfrm>
        </p:spPr>
        <p:txBody>
          <a:bodyPr>
            <a:normAutofit/>
          </a:bodyPr>
          <a:lstStyle>
            <a:lvl1pPr marL="0" indent="0" algn="ctr">
              <a:buNone/>
              <a:defRPr sz="240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userDrawn="1">
            <p:ph type="dt" sz="half" idx="10"/>
          </p:nvPr>
        </p:nvSpPr>
        <p:spPr/>
        <p:txBody>
          <a:bodyPr/>
          <a:lstStyle/>
          <a:p>
            <a:fld id="{11188646-8CEC-4AE4-B1E7-ADF9D885FD96}" type="datetimeFigureOut">
              <a:rPr lang="en-US" smtClean="0"/>
              <a:pPr/>
              <a:t>3/23/2023</a:t>
            </a:fld>
            <a:endParaRPr lang="en-US"/>
          </a:p>
        </p:txBody>
      </p:sp>
      <p:sp>
        <p:nvSpPr>
          <p:cNvPr id="5" name="Footer Placeholder 4"/>
          <p:cNvSpPr>
            <a:spLocks noGrp="1"/>
          </p:cNvSpPr>
          <p:nvPr userDrawn="1">
            <p:ph type="ftr" sz="quarter" idx="11"/>
          </p:nvPr>
        </p:nvSpPr>
        <p:spPr/>
        <p:txBody>
          <a:bodyPr/>
          <a:lstStyle/>
          <a:p>
            <a:endParaRPr lang="en-US"/>
          </a:p>
        </p:txBody>
      </p:sp>
      <p:sp>
        <p:nvSpPr>
          <p:cNvPr id="6" name="Slide Number Placeholder 5"/>
          <p:cNvSpPr>
            <a:spLocks noGrp="1"/>
          </p:cNvSpPr>
          <p:nvPr userDrawn="1">
            <p:ph type="sldNum" sz="quarter" idx="12"/>
          </p:nvPr>
        </p:nvSpPr>
        <p:spPr/>
        <p:txBody>
          <a:bodyPr/>
          <a:lstStyle/>
          <a:p>
            <a:fld id="{6ECF81E8-6DE5-4C92-89BE-5D6CD56A8BF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88646-8CEC-4AE4-B1E7-ADF9D885FD96}"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F81E8-6DE5-4C92-89BE-5D6CD56A8B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88646-8CEC-4AE4-B1E7-ADF9D885FD96}"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F81E8-6DE5-4C92-89BE-5D6CD56A8BF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FF2618-C234-4528-BB60-72360CB0937F}"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FF2618-C234-4528-BB60-72360CB0937F}"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FF2618-C234-4528-BB60-72360CB0937F}"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FF2618-C234-4528-BB60-72360CB0937F}" type="datetimeFigureOut">
              <a:rPr lang="en-US" smtClean="0"/>
              <a:pPr/>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FF2618-C234-4528-BB60-72360CB0937F}" type="datetimeFigureOut">
              <a:rPr lang="en-US" smtClean="0"/>
              <a:pPr/>
              <a:t>3/23/2023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FF2618-C234-4528-BB60-72360CB0937F}" type="datetimeFigureOut">
              <a:rPr lang="en-US" smtClean="0"/>
              <a:pPr/>
              <a:t>3/23/2023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F2618-C234-4528-BB60-72360CB0937F}" type="datetimeFigureOut">
              <a:rPr lang="en-US" smtClean="0"/>
              <a:pPr/>
              <a:t>3/23/2023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FF2618-C234-4528-BB60-72360CB0937F}" type="datetimeFigureOut">
              <a:rPr lang="en-US" smtClean="0"/>
              <a:pPr/>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88646-8CEC-4AE4-B1E7-ADF9D885FD96}"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F81E8-6DE5-4C92-89BE-5D6CD56A8BF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FF2618-C234-4528-BB60-72360CB0937F}" type="datetimeFigureOut">
              <a:rPr lang="en-US" smtClean="0"/>
              <a:pPr/>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FF2618-C234-4528-BB60-72360CB0937F}"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FF2618-C234-4528-BB60-72360CB0937F}"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88646-8CEC-4AE4-B1E7-ADF9D885FD96}"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F81E8-6DE5-4C92-89BE-5D6CD56A8BF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188646-8CEC-4AE4-B1E7-ADF9D885FD96}" type="datetimeFigureOut">
              <a:rPr lang="en-US" smtClean="0"/>
              <a:pPr/>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CF81E8-6DE5-4C92-89BE-5D6CD56A8BF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188646-8CEC-4AE4-B1E7-ADF9D885FD96}" type="datetimeFigureOut">
              <a:rPr lang="en-US" smtClean="0"/>
              <a:pPr/>
              <a:t>3/23/2023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CF81E8-6DE5-4C92-89BE-5D6CD56A8BF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188646-8CEC-4AE4-B1E7-ADF9D885FD96}" type="datetimeFigureOut">
              <a:rPr lang="en-US" smtClean="0"/>
              <a:pPr/>
              <a:t>3/23/2023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CF81E8-6DE5-4C92-89BE-5D6CD56A8B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88646-8CEC-4AE4-B1E7-ADF9D885FD96}" type="datetimeFigureOut">
              <a:rPr lang="en-US" smtClean="0"/>
              <a:pPr/>
              <a:t>3/23/2023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CF81E8-6DE5-4C92-89BE-5D6CD56A8B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1188646-8CEC-4AE4-B1E7-ADF9D885FD96}" type="datetimeFigureOut">
              <a:rPr lang="en-US" smtClean="0"/>
              <a:pPr/>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CF81E8-6DE5-4C92-89BE-5D6CD56A8BF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1188646-8CEC-4AE4-B1E7-ADF9D885FD96}" type="datetimeFigureOut">
              <a:rPr lang="en-US" smtClean="0"/>
              <a:pPr/>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CF81E8-6DE5-4C92-89BE-5D6CD56A8BF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 31"/>
          <p:cNvGrpSpPr/>
          <p:nvPr/>
        </p:nvGrpSpPr>
        <p:grpSpPr>
          <a:xfrm>
            <a:off x="0" y="0"/>
            <a:ext cx="12192000" cy="6858000"/>
            <a:chOff x="0" y="0"/>
            <a:chExt cx="9144000" cy="6858000"/>
          </a:xfrm>
        </p:grpSpPr>
        <p:sp>
          <p:nvSpPr>
            <p:cNvPr id="33" name="Rectangle 3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7"/>
            <p:cNvGrpSpPr>
              <a:grpSpLocks noChangeAspect="1"/>
            </p:cNvGrpSpPr>
            <p:nvPr userDrawn="1"/>
          </p:nvGrpSpPr>
          <p:grpSpPr bwMode="auto">
            <a:xfrm flipH="1" flipV="1">
              <a:off x="152398" y="152400"/>
              <a:ext cx="1066802" cy="689114"/>
              <a:chOff x="2497" y="1995"/>
              <a:chExt cx="805" cy="520"/>
            </a:xfrm>
            <a:solidFill>
              <a:schemeClr val="accent2">
                <a:lumMod val="20000"/>
                <a:lumOff val="80000"/>
              </a:schemeClr>
            </a:solidFill>
          </p:grpSpPr>
          <p:sp>
            <p:nvSpPr>
              <p:cNvPr id="8" name="Rectangle 69"/>
              <p:cNvSpPr>
                <a:spLocks noChangeArrowheads="1"/>
              </p:cNvSpPr>
              <p:nvPr userDrawn="1"/>
            </p:nvSpPr>
            <p:spPr bwMode="auto">
              <a:xfrm>
                <a:off x="3043" y="2467"/>
                <a:ext cx="46"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9" name="Rectangle 70"/>
              <p:cNvSpPr>
                <a:spLocks noChangeArrowheads="1"/>
              </p:cNvSpPr>
              <p:nvPr userDrawn="1"/>
            </p:nvSpPr>
            <p:spPr bwMode="auto">
              <a:xfrm>
                <a:off x="2699"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Rectangle 71"/>
              <p:cNvSpPr>
                <a:spLocks noChangeArrowheads="1"/>
              </p:cNvSpPr>
              <p:nvPr userDrawn="1"/>
            </p:nvSpPr>
            <p:spPr bwMode="auto">
              <a:xfrm>
                <a:off x="2598" y="2467"/>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Rectangle 72"/>
              <p:cNvSpPr>
                <a:spLocks noChangeArrowheads="1"/>
              </p:cNvSpPr>
              <p:nvPr userDrawn="1"/>
            </p:nvSpPr>
            <p:spPr bwMode="auto">
              <a:xfrm>
                <a:off x="2497"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Rectangle 73"/>
              <p:cNvSpPr>
                <a:spLocks noChangeArrowheads="1"/>
              </p:cNvSpPr>
              <p:nvPr userDrawn="1"/>
            </p:nvSpPr>
            <p:spPr bwMode="auto">
              <a:xfrm>
                <a:off x="3148"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Rectangle 74"/>
              <p:cNvSpPr>
                <a:spLocks noChangeArrowheads="1"/>
              </p:cNvSpPr>
              <p:nvPr userDrawn="1"/>
            </p:nvSpPr>
            <p:spPr bwMode="auto">
              <a:xfrm>
                <a:off x="3254"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4" name="Rectangle 75"/>
              <p:cNvSpPr>
                <a:spLocks noChangeArrowheads="1"/>
              </p:cNvSpPr>
              <p:nvPr userDrawn="1"/>
            </p:nvSpPr>
            <p:spPr bwMode="auto">
              <a:xfrm>
                <a:off x="3148"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5" name="Rectangle 76"/>
              <p:cNvSpPr>
                <a:spLocks noChangeArrowheads="1"/>
              </p:cNvSpPr>
              <p:nvPr userDrawn="1"/>
            </p:nvSpPr>
            <p:spPr bwMode="auto">
              <a:xfrm>
                <a:off x="3254"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6" name="Rectangle 77"/>
              <p:cNvSpPr>
                <a:spLocks noChangeArrowheads="1"/>
              </p:cNvSpPr>
              <p:nvPr userDrawn="1"/>
            </p:nvSpPr>
            <p:spPr bwMode="auto">
              <a:xfrm>
                <a:off x="3148"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7" name="Rectangle 78"/>
              <p:cNvSpPr>
                <a:spLocks noChangeArrowheads="1"/>
              </p:cNvSpPr>
              <p:nvPr userDrawn="1"/>
            </p:nvSpPr>
            <p:spPr bwMode="auto">
              <a:xfrm>
                <a:off x="3254"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Rectangle 79"/>
              <p:cNvSpPr>
                <a:spLocks noChangeArrowheads="1"/>
              </p:cNvSpPr>
              <p:nvPr userDrawn="1"/>
            </p:nvSpPr>
            <p:spPr bwMode="auto">
              <a:xfrm>
                <a:off x="2940"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Rectangle 80"/>
              <p:cNvSpPr>
                <a:spLocks noChangeArrowheads="1"/>
              </p:cNvSpPr>
              <p:nvPr userDrawn="1"/>
            </p:nvSpPr>
            <p:spPr bwMode="auto">
              <a:xfrm>
                <a:off x="3046" y="2206"/>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20" name="Rectangle 81"/>
              <p:cNvSpPr>
                <a:spLocks noChangeArrowheads="1"/>
              </p:cNvSpPr>
              <p:nvPr userDrawn="1"/>
            </p:nvSpPr>
            <p:spPr bwMode="auto">
              <a:xfrm>
                <a:off x="2839"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21" name="Rectangle 82"/>
              <p:cNvSpPr>
                <a:spLocks noChangeArrowheads="1"/>
              </p:cNvSpPr>
              <p:nvPr userDrawn="1"/>
            </p:nvSpPr>
            <p:spPr bwMode="auto">
              <a:xfrm>
                <a:off x="3148"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22" name="Rectangle 83"/>
              <p:cNvSpPr>
                <a:spLocks noChangeArrowheads="1"/>
              </p:cNvSpPr>
              <p:nvPr userDrawn="1"/>
            </p:nvSpPr>
            <p:spPr bwMode="auto">
              <a:xfrm>
                <a:off x="3254"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23" name="Rectangle 84"/>
              <p:cNvSpPr>
                <a:spLocks noChangeArrowheads="1"/>
              </p:cNvSpPr>
              <p:nvPr userDrawn="1"/>
            </p:nvSpPr>
            <p:spPr bwMode="auto">
              <a:xfrm>
                <a:off x="2940"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24" name="Rectangle 85"/>
              <p:cNvSpPr>
                <a:spLocks noChangeArrowheads="1"/>
              </p:cNvSpPr>
              <p:nvPr userDrawn="1"/>
            </p:nvSpPr>
            <p:spPr bwMode="auto">
              <a:xfrm>
                <a:off x="3046" y="2305"/>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25" name="Rectangle 86"/>
              <p:cNvSpPr>
                <a:spLocks noChangeArrowheads="1"/>
              </p:cNvSpPr>
              <p:nvPr userDrawn="1"/>
            </p:nvSpPr>
            <p:spPr bwMode="auto">
              <a:xfrm>
                <a:off x="2839"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Rectangle 87"/>
              <p:cNvSpPr>
                <a:spLocks noChangeArrowheads="1"/>
              </p:cNvSpPr>
              <p:nvPr userDrawn="1"/>
            </p:nvSpPr>
            <p:spPr bwMode="auto">
              <a:xfrm>
                <a:off x="3148"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Rectangle 88"/>
              <p:cNvSpPr>
                <a:spLocks noChangeArrowheads="1"/>
              </p:cNvSpPr>
              <p:nvPr userDrawn="1"/>
            </p:nvSpPr>
            <p:spPr bwMode="auto">
              <a:xfrm>
                <a:off x="3254"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30" name="Freeform 29"/>
            <p:cNvSpPr>
              <a:spLocks/>
            </p:cNvSpPr>
            <p:nvPr userDrawn="1"/>
          </p:nvSpPr>
          <p:spPr bwMode="auto">
            <a:xfrm>
              <a:off x="8054975" y="0"/>
              <a:ext cx="1089025" cy="2663164"/>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2" name="Freeform 51"/>
            <p:cNvSpPr>
              <a:spLocks/>
            </p:cNvSpPr>
            <p:nvPr userDrawn="1"/>
          </p:nvSpPr>
          <p:spPr bwMode="auto">
            <a:xfrm>
              <a:off x="1295400" y="5715000"/>
              <a:ext cx="6858000" cy="9144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30000"/>
                  </a:schemeClr>
                </a:gs>
                <a:gs pos="50000">
                  <a:schemeClr val="accent2"/>
                </a:gs>
                <a:gs pos="100000">
                  <a:schemeClr val="bg1">
                    <a:alpha val="30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88646-8CEC-4AE4-B1E7-ADF9D885FD96}" type="datetimeFigureOut">
              <a:rPr lang="en-US" smtClean="0"/>
              <a:pPr/>
              <a:t>3/23/2023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F81E8-6DE5-4C92-89BE-5D6CD56A8BF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600" kern="1200">
          <a:solidFill>
            <a:schemeClr val="accent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F2618-C234-4528-BB60-72360CB0937F}" type="datetimeFigureOut">
              <a:rPr lang="en-US" smtClean="0"/>
              <a:pPr/>
              <a:t>3/23/2023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69FB6-8607-469E-84BB-4E9214D062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43001"/>
            <a:ext cx="10363200" cy="2934071"/>
          </a:xfrm>
        </p:spPr>
        <p:txBody>
          <a:bodyPr>
            <a:normAutofit/>
          </a:bodyPr>
          <a:lstStyle/>
          <a:p>
            <a:r>
              <a:rPr lang="en-US" sz="4000" b="1"/>
              <a:t>BTEC Level 2</a:t>
            </a:r>
            <a:br>
              <a:rPr lang="en-US" sz="4000" b="1"/>
            </a:br>
            <a:r>
              <a:rPr lang="en-US" sz="4000" b="1"/>
              <a:t>Information &amp; Creative Technology</a:t>
            </a:r>
            <a:br>
              <a:rPr lang="en-US" sz="4000"/>
            </a:br>
            <a:r>
              <a:rPr lang="en-US" sz="4000"/>
              <a:t>Unit 2 – Technology Systems</a:t>
            </a:r>
            <a:br>
              <a:rPr lang="en-US" sz="4000"/>
            </a:br>
            <a:endParaRPr lang="en-US" sz="4000"/>
          </a:p>
        </p:txBody>
      </p:sp>
      <p:pic>
        <p:nvPicPr>
          <p:cNvPr id="4" name="Picture 3"/>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11846" t="25822" r="15107" b="30845"/>
          <a:stretch/>
        </p:blipFill>
        <p:spPr>
          <a:xfrm>
            <a:off x="9048328" y="206896"/>
            <a:ext cx="2664296" cy="9361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atin typeface="+mn-lt"/>
              </a:rPr>
              <a:t>Environmental impacts</a:t>
            </a:r>
          </a:p>
        </p:txBody>
      </p:sp>
      <p:sp>
        <p:nvSpPr>
          <p:cNvPr id="3" name="Content Placeholder 2"/>
          <p:cNvSpPr>
            <a:spLocks noGrp="1"/>
          </p:cNvSpPr>
          <p:nvPr>
            <p:ph idx="1"/>
          </p:nvPr>
        </p:nvSpPr>
        <p:spPr/>
        <p:txBody>
          <a:bodyPr>
            <a:normAutofit fontScale="92500"/>
          </a:bodyPr>
          <a:lstStyle/>
          <a:p>
            <a:pPr algn="just"/>
            <a:r>
              <a:rPr lang="en-GB"/>
              <a:t>Using computing technologies requires sources of electricity which is mainly from unrenewable resources (It’s also expensive!!)</a:t>
            </a:r>
          </a:p>
          <a:p>
            <a:pPr lvl="1" algn="just"/>
            <a:r>
              <a:rPr lang="en-GB"/>
              <a:t>E.g. Burning fossil fuels which can damage the environment and will one day run out</a:t>
            </a:r>
          </a:p>
          <a:p>
            <a:pPr lvl="1" algn="just"/>
            <a:r>
              <a:rPr lang="en-GB"/>
              <a:t>We can overcome this by using lower energy parts and switching to renewable sources</a:t>
            </a:r>
          </a:p>
          <a:p>
            <a:pPr algn="just"/>
            <a:r>
              <a:rPr lang="en-GB"/>
              <a:t>Another problem is the level of old computers and components going to landfill</a:t>
            </a:r>
          </a:p>
          <a:p>
            <a:pPr lvl="1" algn="just"/>
            <a:r>
              <a:rPr lang="en-GB"/>
              <a:t>As technology is moving faster than ever, products we have get replaced more quickly</a:t>
            </a:r>
          </a:p>
          <a:p>
            <a:pPr lvl="1" algn="just"/>
            <a:r>
              <a:rPr lang="en-GB"/>
              <a:t>We can reduce this impact by recycling or reusing our unwanted goods</a:t>
            </a:r>
          </a:p>
          <a:p>
            <a:pPr algn="just"/>
            <a:r>
              <a:rPr lang="en-GB"/>
              <a:t>As more people shop online, there are more vehicles on the road that deliver these goods</a:t>
            </a:r>
          </a:p>
          <a:p>
            <a:pPr lvl="1" algn="just"/>
            <a:r>
              <a:rPr lang="en-GB"/>
              <a:t>This causes more pollution in the air and more packaging being used to protect the products</a:t>
            </a:r>
          </a:p>
          <a:p>
            <a:pPr lvl="1" algn="just"/>
            <a:r>
              <a:rPr lang="en-GB"/>
              <a:t>We can reduce this by delivering to central points such as Amazon Lockers to reduce the amount of journeys couriers make, and then recycling the packaging goods arrive in</a:t>
            </a:r>
          </a:p>
          <a:p>
            <a:pPr algn="just"/>
            <a:r>
              <a:rPr lang="en-GB"/>
              <a:t>Can you think of any other environmental impacts? How can we reduce their impacts?</a:t>
            </a:r>
          </a:p>
        </p:txBody>
      </p:sp>
    </p:spTree>
    <p:extLst>
      <p:ext uri="{BB962C8B-B14F-4D97-AF65-F5344CB8AC3E}">
        <p14:creationId xmlns:p14="http://schemas.microsoft.com/office/powerpoint/2010/main" val="2313241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atin typeface="+mn-lt"/>
              </a:rPr>
              <a:t>Social impacts</a:t>
            </a:r>
          </a:p>
        </p:txBody>
      </p:sp>
      <p:sp>
        <p:nvSpPr>
          <p:cNvPr id="3" name="Content Placeholder 2"/>
          <p:cNvSpPr>
            <a:spLocks noGrp="1"/>
          </p:cNvSpPr>
          <p:nvPr>
            <p:ph idx="1"/>
          </p:nvPr>
        </p:nvSpPr>
        <p:spPr/>
        <p:txBody>
          <a:bodyPr>
            <a:normAutofit/>
          </a:bodyPr>
          <a:lstStyle/>
          <a:p>
            <a:pPr algn="just"/>
            <a:r>
              <a:rPr lang="en-GB"/>
              <a:t>Technology may cause people to become anti-social and not go out as much</a:t>
            </a:r>
          </a:p>
          <a:p>
            <a:pPr lvl="1" algn="just"/>
            <a:r>
              <a:rPr lang="en-GB"/>
              <a:t>With popular social networking sites such as Facebook, people may not go out with friends as much as they used to</a:t>
            </a:r>
          </a:p>
          <a:p>
            <a:pPr lvl="1" algn="just"/>
            <a:r>
              <a:rPr lang="en-GB"/>
              <a:t>On the other hand, it allows us to stay in touch with long distance family and friends</a:t>
            </a:r>
          </a:p>
          <a:p>
            <a:pPr algn="just"/>
            <a:r>
              <a:rPr lang="en-GB"/>
              <a:t>Playing computer games can cause young people to become unhealthy</a:t>
            </a:r>
          </a:p>
          <a:p>
            <a:pPr lvl="1" algn="just"/>
            <a:r>
              <a:rPr lang="en-GB"/>
              <a:t>When children &amp; teenagers are playing computer games they are not getting any exercise</a:t>
            </a:r>
          </a:p>
          <a:p>
            <a:pPr lvl="1" algn="just"/>
            <a:r>
              <a:rPr lang="en-GB"/>
              <a:t>However, there are smartphone apps and wearable tech to help monitor and encourage exercise</a:t>
            </a:r>
          </a:p>
          <a:p>
            <a:pPr algn="just"/>
            <a:r>
              <a:rPr lang="en-GB"/>
              <a:t>Many people believe that technology reduces the need for jobs – this is arguable</a:t>
            </a:r>
          </a:p>
          <a:p>
            <a:pPr lvl="1" algn="just"/>
            <a:r>
              <a:rPr lang="en-GB"/>
              <a:t>Technology may replace jobs such as self-checkout lanes in supermarkets</a:t>
            </a:r>
          </a:p>
          <a:p>
            <a:pPr lvl="1" algn="just"/>
            <a:r>
              <a:rPr lang="en-GB"/>
              <a:t>Technology may create jobs such as building and maintaining networks in a business</a:t>
            </a:r>
          </a:p>
          <a:p>
            <a:pPr lvl="1" algn="just"/>
            <a:r>
              <a:rPr lang="en-GB"/>
              <a:t>Watch the video on the next page…</a:t>
            </a:r>
          </a:p>
        </p:txBody>
      </p:sp>
      <p:pic>
        <p:nvPicPr>
          <p:cNvPr id="4" name="Picture 3"/>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632504" y="404664"/>
            <a:ext cx="1126717" cy="1126717"/>
          </a:xfrm>
          <a:prstGeom prst="rect">
            <a:avLst/>
          </a:prstGeom>
        </p:spPr>
      </p:pic>
    </p:spTree>
    <p:extLst>
      <p:ext uri="{BB962C8B-B14F-4D97-AF65-F5344CB8AC3E}">
        <p14:creationId xmlns:p14="http://schemas.microsoft.com/office/powerpoint/2010/main" val="2314421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atin typeface="+mn-lt"/>
              </a:rPr>
              <a:t>Do technology systems take away jobs?</a:t>
            </a:r>
          </a:p>
        </p:txBody>
      </p:sp>
      <p:sp>
        <p:nvSpPr>
          <p:cNvPr id="3" name="Content Placeholder 2"/>
          <p:cNvSpPr>
            <a:spLocks noGrp="1"/>
          </p:cNvSpPr>
          <p:nvPr>
            <p:ph idx="1"/>
          </p:nvPr>
        </p:nvSpPr>
        <p:spPr>
          <a:xfrm>
            <a:off x="609600" y="1600201"/>
            <a:ext cx="10972800" cy="1036711"/>
          </a:xfrm>
        </p:spPr>
        <p:txBody>
          <a:bodyPr>
            <a:normAutofit/>
          </a:bodyPr>
          <a:lstStyle/>
          <a:p>
            <a:pPr algn="just"/>
            <a:r>
              <a:rPr lang="en-GB"/>
              <a:t>It is certainly a good debate and discussion to have as a class, and this clip from the Channel 4 prank series ‘</a:t>
            </a:r>
            <a:r>
              <a:rPr lang="en-GB" err="1"/>
              <a:t>FaceJacker</a:t>
            </a:r>
            <a:r>
              <a:rPr lang="en-GB"/>
              <a:t>’ may change your mind!</a:t>
            </a:r>
          </a:p>
        </p:txBody>
      </p:sp>
      <p:pic>
        <p:nvPicPr>
          <p:cNvPr id="5" name="The Unhelpful Self Scan _ Facejacker">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244249" y="2819475"/>
            <a:ext cx="5703501" cy="32057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p:cNvSpPr txBox="1"/>
          <p:nvPr/>
        </p:nvSpPr>
        <p:spPr>
          <a:xfrm>
            <a:off x="407368" y="6309320"/>
            <a:ext cx="1349299" cy="369332"/>
          </a:xfrm>
          <a:prstGeom prst="rect">
            <a:avLst/>
          </a:prstGeom>
          <a:noFill/>
        </p:spPr>
        <p:txBody>
          <a:bodyPr wrap="square" rtlCol="0">
            <a:spAutoFit/>
          </a:bodyPr>
          <a:lstStyle/>
          <a:p>
            <a:pPr algn="ctr"/>
            <a:r>
              <a:rPr lang="en-GB"/>
              <a:t>Click to play</a:t>
            </a:r>
          </a:p>
        </p:txBody>
      </p:sp>
    </p:spTree>
    <p:extLst>
      <p:ext uri="{BB962C8B-B14F-4D97-AF65-F5344CB8AC3E}">
        <p14:creationId xmlns:p14="http://schemas.microsoft.com/office/powerpoint/2010/main" val="27515616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688288" y="3501008"/>
            <a:ext cx="3505200" cy="3238500"/>
          </a:xfrm>
          <a:prstGeom prst="rect">
            <a:avLst/>
          </a:prstGeom>
        </p:spPr>
      </p:pic>
      <p:sp>
        <p:nvSpPr>
          <p:cNvPr id="2" name="Title 1"/>
          <p:cNvSpPr>
            <a:spLocks noGrp="1"/>
          </p:cNvSpPr>
          <p:nvPr>
            <p:ph type="title"/>
          </p:nvPr>
        </p:nvSpPr>
        <p:spPr>
          <a:xfrm>
            <a:off x="479376" y="4437112"/>
            <a:ext cx="9505056" cy="1542379"/>
          </a:xfrm>
        </p:spPr>
        <p:txBody>
          <a:bodyPr>
            <a:normAutofit fontScale="90000"/>
          </a:bodyPr>
          <a:lstStyle/>
          <a:p>
            <a:r>
              <a:rPr lang="en-GB" sz="5400"/>
              <a:t>Learning aim a: </a:t>
            </a:r>
            <a:br>
              <a:rPr lang="en-GB" sz="5400"/>
            </a:br>
            <a:r>
              <a:rPr lang="en-GB" sz="2800"/>
              <a:t>Understand how the components of technology systems work together</a:t>
            </a:r>
          </a:p>
        </p:txBody>
      </p:sp>
    </p:spTree>
    <p:extLst>
      <p:ext uri="{BB962C8B-B14F-4D97-AF65-F5344CB8AC3E}">
        <p14:creationId xmlns:p14="http://schemas.microsoft.com/office/powerpoint/2010/main" val="1320444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688288" y="3501008"/>
            <a:ext cx="3505200" cy="3238500"/>
          </a:xfrm>
          <a:prstGeom prst="rect">
            <a:avLst/>
          </a:prstGeom>
        </p:spPr>
      </p:pic>
      <p:sp>
        <p:nvSpPr>
          <p:cNvPr id="2" name="Title 1"/>
          <p:cNvSpPr>
            <a:spLocks noGrp="1"/>
          </p:cNvSpPr>
          <p:nvPr>
            <p:ph type="title"/>
          </p:nvPr>
        </p:nvSpPr>
        <p:spPr>
          <a:xfrm>
            <a:off x="479376" y="4437112"/>
            <a:ext cx="9361040" cy="1542379"/>
          </a:xfrm>
        </p:spPr>
        <p:txBody>
          <a:bodyPr>
            <a:normAutofit fontScale="90000"/>
          </a:bodyPr>
          <a:lstStyle/>
          <a:p>
            <a:r>
              <a:rPr lang="en-GB" sz="5400"/>
              <a:t>Chapter 2 – issues of technology systems</a:t>
            </a:r>
            <a:endParaRPr lang="en-GB" sz="2800"/>
          </a:p>
        </p:txBody>
      </p:sp>
    </p:spTree>
    <p:extLst>
      <p:ext uri="{BB962C8B-B14F-4D97-AF65-F5344CB8AC3E}">
        <p14:creationId xmlns:p14="http://schemas.microsoft.com/office/powerpoint/2010/main" val="254947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atin typeface="+mn-lt"/>
              </a:rPr>
              <a:t>Risks to data</a:t>
            </a:r>
          </a:p>
        </p:txBody>
      </p:sp>
      <p:sp>
        <p:nvSpPr>
          <p:cNvPr id="3" name="Content Placeholder 2"/>
          <p:cNvSpPr>
            <a:spLocks noGrp="1"/>
          </p:cNvSpPr>
          <p:nvPr>
            <p:ph idx="1"/>
          </p:nvPr>
        </p:nvSpPr>
        <p:spPr/>
        <p:txBody>
          <a:bodyPr/>
          <a:lstStyle/>
          <a:p>
            <a:pPr marL="0" indent="0">
              <a:buNone/>
            </a:pPr>
            <a:r>
              <a:rPr lang="en-GB"/>
              <a:t>There are many risks to data:</a:t>
            </a:r>
          </a:p>
          <a:p>
            <a:r>
              <a:rPr lang="en-GB"/>
              <a:t>Acts of nature (Natural disasters)</a:t>
            </a:r>
          </a:p>
          <a:p>
            <a:pPr lvl="1"/>
            <a:r>
              <a:rPr lang="en-GB"/>
              <a:t>Data can be damaged in floods, fires, hurricanes, earthquakes etc.</a:t>
            </a:r>
          </a:p>
          <a:p>
            <a:r>
              <a:rPr lang="en-GB"/>
              <a:t>Acts of crime</a:t>
            </a:r>
          </a:p>
          <a:p>
            <a:pPr lvl="1"/>
            <a:r>
              <a:rPr lang="en-GB"/>
              <a:t>Computer misuse, hacking, phishing, spyware, shoulder-surfing, theft etc.</a:t>
            </a:r>
          </a:p>
          <a:p>
            <a:r>
              <a:rPr lang="en-GB"/>
              <a:t>Accidental loss</a:t>
            </a:r>
          </a:p>
          <a:p>
            <a:pPr lvl="1"/>
            <a:r>
              <a:rPr lang="en-GB"/>
              <a:t>Accidental deletion, physically losing mediums of storage such as memory sticks etc.</a:t>
            </a:r>
          </a:p>
          <a:p>
            <a:r>
              <a:rPr lang="en-GB"/>
              <a:t>Technology failure</a:t>
            </a:r>
          </a:p>
          <a:p>
            <a:pPr lvl="1"/>
            <a:r>
              <a:rPr lang="en-GB"/>
              <a:t>Power cuts, power surges, hard drive failure, software failure, file corruption etc.</a:t>
            </a:r>
          </a:p>
          <a:p>
            <a:r>
              <a:rPr lang="en-GB"/>
              <a:t>Viruses &amp; malware</a:t>
            </a:r>
          </a:p>
          <a:p>
            <a:pPr lvl="1"/>
            <a:r>
              <a:rPr lang="en-GB"/>
              <a:t>Worms, Trojans, and Viruses…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6815" y="448492"/>
            <a:ext cx="2057409" cy="1454331"/>
          </a:xfrm>
          <a:prstGeom prst="rect">
            <a:avLst/>
          </a:prstGeom>
        </p:spPr>
      </p:pic>
      <p:sp>
        <p:nvSpPr>
          <p:cNvPr id="6" name="TextBox 5"/>
          <p:cNvSpPr txBox="1"/>
          <p:nvPr/>
        </p:nvSpPr>
        <p:spPr>
          <a:xfrm>
            <a:off x="9083324" y="1907400"/>
            <a:ext cx="2884389" cy="338554"/>
          </a:xfrm>
          <a:prstGeom prst="rect">
            <a:avLst/>
          </a:prstGeom>
          <a:noFill/>
        </p:spPr>
        <p:txBody>
          <a:bodyPr wrap="square" rtlCol="0">
            <a:spAutoFit/>
          </a:bodyPr>
          <a:lstStyle/>
          <a:p>
            <a:pPr algn="ctr"/>
            <a:r>
              <a:rPr lang="en-GB" sz="1600" i="1"/>
              <a:t>Anti-shoulder surfing hoodie</a:t>
            </a:r>
          </a:p>
        </p:txBody>
      </p:sp>
    </p:spTree>
    <p:extLst>
      <p:ext uri="{BB962C8B-B14F-4D97-AF65-F5344CB8AC3E}">
        <p14:creationId xmlns:p14="http://schemas.microsoft.com/office/powerpoint/2010/main" val="3483018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atin typeface="+mn-lt"/>
              </a:rPr>
              <a:t>Viruses &amp; malware</a:t>
            </a:r>
          </a:p>
        </p:txBody>
      </p:sp>
      <p:sp>
        <p:nvSpPr>
          <p:cNvPr id="3" name="Content Placeholder 2"/>
          <p:cNvSpPr>
            <a:spLocks noGrp="1"/>
          </p:cNvSpPr>
          <p:nvPr>
            <p:ph idx="1"/>
          </p:nvPr>
        </p:nvSpPr>
        <p:spPr/>
        <p:txBody>
          <a:bodyPr>
            <a:normAutofit fontScale="92500" lnSpcReduction="20000"/>
          </a:bodyPr>
          <a:lstStyle/>
          <a:p>
            <a:pPr algn="just"/>
            <a:r>
              <a:rPr lang="en-GB"/>
              <a:t>Virus</a:t>
            </a:r>
          </a:p>
          <a:p>
            <a:pPr lvl="1" algn="just"/>
            <a:r>
              <a:rPr lang="en-GB"/>
              <a:t>Viruses travel between devices via email attachments, networks, removable storage or internet downloads. Viruses attach themselves onto files which may then be transferred or stored on other devices. They can cause files to be destroyed and cause issues with software.</a:t>
            </a:r>
          </a:p>
          <a:p>
            <a:pPr lvl="1" algn="just"/>
            <a:r>
              <a:rPr lang="en-GB"/>
              <a:t>Think of the common cold, a type of bacterial virus, which is spread by the source (the human that sneezes!). The spread virus can be destroyed by anti-bac cleaners, but the source continues spreading.</a:t>
            </a:r>
          </a:p>
          <a:p>
            <a:pPr algn="just"/>
            <a:r>
              <a:rPr lang="en-GB"/>
              <a:t>Worm</a:t>
            </a:r>
          </a:p>
          <a:p>
            <a:pPr lvl="1" algn="just"/>
            <a:r>
              <a:rPr lang="en-GB"/>
              <a:t>Worms work in a similar way to viruses, however do not require a source file and therefore they can travel on their own. Worms can use file transfer systems and vulnerabilities in software that requires a ‘patch’.</a:t>
            </a:r>
          </a:p>
          <a:p>
            <a:pPr algn="just"/>
            <a:r>
              <a:rPr lang="en-GB"/>
              <a:t>Trojan</a:t>
            </a:r>
          </a:p>
          <a:p>
            <a:pPr lvl="1" algn="just"/>
            <a:r>
              <a:rPr lang="en-GB"/>
              <a:t>Trojans are pieces of software that are created for malicious uses. They can be transferred by being masked as a legitimate file which will then cause the operating system to malfunction (They cannot spread by themselves).</a:t>
            </a:r>
          </a:p>
          <a:p>
            <a:pPr lvl="1" algn="just"/>
            <a:r>
              <a:rPr lang="en-GB"/>
              <a:t>Trojans can also create routes for other Trojans and Worms to enter – these are called ‘backdoors’.</a:t>
            </a:r>
          </a:p>
        </p:txBody>
      </p:sp>
    </p:spTree>
    <p:extLst>
      <p:ext uri="{BB962C8B-B14F-4D97-AF65-F5344CB8AC3E}">
        <p14:creationId xmlns:p14="http://schemas.microsoft.com/office/powerpoint/2010/main" val="2128434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atin typeface="+mn-lt"/>
              </a:rPr>
              <a:t>Data protection</a:t>
            </a:r>
          </a:p>
        </p:txBody>
      </p:sp>
      <p:sp>
        <p:nvSpPr>
          <p:cNvPr id="3" name="Content Placeholder 2"/>
          <p:cNvSpPr>
            <a:spLocks noGrp="1"/>
          </p:cNvSpPr>
          <p:nvPr>
            <p:ph idx="1"/>
          </p:nvPr>
        </p:nvSpPr>
        <p:spPr/>
        <p:txBody>
          <a:bodyPr>
            <a:normAutofit fontScale="92500" lnSpcReduction="10000"/>
          </a:bodyPr>
          <a:lstStyle/>
          <a:p>
            <a:pPr marL="0" indent="0" algn="just">
              <a:buNone/>
            </a:pPr>
            <a:r>
              <a:rPr lang="en-GB"/>
              <a:t>Data can be protected in a number of different ways:</a:t>
            </a:r>
          </a:p>
          <a:p>
            <a:pPr algn="just"/>
            <a:r>
              <a:rPr lang="en-GB"/>
              <a:t>Real-world protection</a:t>
            </a:r>
          </a:p>
          <a:p>
            <a:pPr lvl="1" algn="just"/>
            <a:r>
              <a:rPr lang="en-GB"/>
              <a:t>CCTV (Closed Circuit Television), Security doors, Kensington locks and Biometric access</a:t>
            </a:r>
          </a:p>
          <a:p>
            <a:pPr algn="just"/>
            <a:r>
              <a:rPr lang="en-GB"/>
              <a:t>Anti-virus software</a:t>
            </a:r>
          </a:p>
          <a:p>
            <a:pPr lvl="1" algn="just"/>
            <a:r>
              <a:rPr lang="en-GB"/>
              <a:t>Software that removes viruses by scanning the hard drive and monitors new downloads</a:t>
            </a:r>
          </a:p>
          <a:p>
            <a:pPr algn="just"/>
            <a:r>
              <a:rPr lang="en-GB"/>
              <a:t>Basic backup</a:t>
            </a:r>
          </a:p>
          <a:p>
            <a:pPr lvl="1" algn="just"/>
            <a:r>
              <a:rPr lang="en-GB"/>
              <a:t>Backing up files onto external hard drives, flash sticks, optical disks and magnetic drives</a:t>
            </a:r>
          </a:p>
          <a:p>
            <a:pPr lvl="1" algn="just"/>
            <a:r>
              <a:rPr lang="en-GB"/>
              <a:t>Storing data off-site at different locations to protect against floods and fires</a:t>
            </a:r>
          </a:p>
          <a:p>
            <a:pPr algn="just"/>
            <a:r>
              <a:rPr lang="en-GB"/>
              <a:t>Cloud backup</a:t>
            </a:r>
          </a:p>
          <a:p>
            <a:pPr lvl="1" algn="just"/>
            <a:r>
              <a:rPr lang="en-GB"/>
              <a:t>Backing up files onto the cloud to protect against acts of nature, whilst allowing anytime access</a:t>
            </a:r>
          </a:p>
          <a:p>
            <a:pPr algn="just"/>
            <a:r>
              <a:rPr lang="en-GB"/>
              <a:t>Personal choices</a:t>
            </a:r>
          </a:p>
          <a:p>
            <a:pPr lvl="1" algn="just"/>
            <a:r>
              <a:rPr lang="en-GB"/>
              <a:t>Making sensible decisions such as not writing passwords down and ensuring nobody is ‘shoulder surfing’</a:t>
            </a:r>
          </a:p>
        </p:txBody>
      </p:sp>
    </p:spTree>
    <p:extLst>
      <p:ext uri="{BB962C8B-B14F-4D97-AF65-F5344CB8AC3E}">
        <p14:creationId xmlns:p14="http://schemas.microsoft.com/office/powerpoint/2010/main" val="2540402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atin typeface="+mn-lt"/>
              </a:rPr>
              <a:t>Introducing firewall</a:t>
            </a:r>
          </a:p>
        </p:txBody>
      </p:sp>
      <p:sp>
        <p:nvSpPr>
          <p:cNvPr id="27" name="Content Placeholder 26"/>
          <p:cNvSpPr>
            <a:spLocks noGrp="1"/>
          </p:cNvSpPr>
          <p:nvPr>
            <p:ph idx="1"/>
          </p:nvPr>
        </p:nvSpPr>
        <p:spPr>
          <a:xfrm>
            <a:off x="609600" y="1466157"/>
            <a:ext cx="10972800" cy="3556991"/>
          </a:xfrm>
        </p:spPr>
        <p:txBody>
          <a:bodyPr>
            <a:normAutofit fontScale="92500"/>
          </a:bodyPr>
          <a:lstStyle/>
          <a:p>
            <a:pPr algn="just"/>
            <a:r>
              <a:rPr lang="en-GB"/>
              <a:t>Another method of data protection is firewall, which is a security system put in place to monitor and restrict incoming (and outgoing) data packets before it reaches the network and connected devices</a:t>
            </a:r>
          </a:p>
          <a:p>
            <a:pPr algn="just"/>
            <a:r>
              <a:rPr lang="en-GB"/>
              <a:t>It acts as a security guard between the world wide web and a network (or stand alone PC)</a:t>
            </a:r>
          </a:p>
          <a:p>
            <a:pPr lvl="1" algn="just"/>
            <a:r>
              <a:rPr lang="en-GB"/>
              <a:t>This is the same as putting a lock on a door, it may not work all the time, but its still important</a:t>
            </a:r>
          </a:p>
          <a:p>
            <a:pPr algn="just"/>
            <a:r>
              <a:rPr lang="en-GB"/>
              <a:t>Firewalls are usually in the form of software, however in large data centres such as those storing all your files for Dropbox, a physical piece of hardware can be used</a:t>
            </a:r>
          </a:p>
          <a:p>
            <a:pPr algn="just"/>
            <a:r>
              <a:rPr lang="en-GB"/>
              <a:t>We can add in a firewall to the Internet access diagram. As you can see it sits between the internet and router:</a:t>
            </a:r>
          </a:p>
        </p:txBody>
      </p:sp>
      <p:pic>
        <p:nvPicPr>
          <p:cNvPr id="28" name="Content Placeholder 19"/>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b="8163"/>
          <a:stretch/>
        </p:blipFill>
        <p:spPr>
          <a:xfrm>
            <a:off x="4406110" y="4849233"/>
            <a:ext cx="1222571" cy="1216346"/>
          </a:xfrm>
          <a:prstGeom prst="rect">
            <a:avLst/>
          </a:prstGeom>
        </p:spPr>
      </p:pic>
      <p:grpSp>
        <p:nvGrpSpPr>
          <p:cNvPr id="29" name="Group 28"/>
          <p:cNvGrpSpPr/>
          <p:nvPr/>
        </p:nvGrpSpPr>
        <p:grpSpPr>
          <a:xfrm>
            <a:off x="2791824" y="4651403"/>
            <a:ext cx="7108275" cy="1886459"/>
            <a:chOff x="4620625" y="4461875"/>
            <a:chExt cx="7108275" cy="1886459"/>
          </a:xfrm>
        </p:grpSpPr>
        <p:pic>
          <p:nvPicPr>
            <p:cNvPr id="30" name="Picture 29"/>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20625" y="4679147"/>
              <a:ext cx="1204973" cy="1204973"/>
            </a:xfrm>
            <a:prstGeom prst="rect">
              <a:avLst/>
            </a:prstGeom>
          </p:spPr>
        </p:pic>
        <p:pic>
          <p:nvPicPr>
            <p:cNvPr id="31" name="Picture 30"/>
            <p:cNvPicPr>
              <a:picLocks noChangeAspect="1"/>
            </p:cNvPicPr>
            <p:nvPr/>
          </p:nvPicPr>
          <p:blipFill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9744" b="89744" l="4514" r="96528"/>
                      </a14:imgEffect>
                    </a14:imgLayer>
                  </a14:imgProps>
                </a:ext>
                <a:ext uri="{28A0092B-C50C-407E-A947-70E740481C1C}">
                  <a14:useLocalDpi xmlns:a14="http://schemas.microsoft.com/office/drawing/2010/main" val="0"/>
                </a:ext>
              </a:extLst>
            </a:blip>
            <a:srcRect b="-855"/>
            <a:stretch/>
          </p:blipFill>
          <p:spPr>
            <a:xfrm>
              <a:off x="7822191" y="4525129"/>
              <a:ext cx="1990110" cy="1358991"/>
            </a:xfrm>
            <a:prstGeom prst="rect">
              <a:avLst/>
            </a:prstGeom>
          </p:spPr>
        </p:pic>
        <p:pic>
          <p:nvPicPr>
            <p:cNvPr id="32" name="Picture 31"/>
            <p:cNvPicPr>
              <a:picLocks noChangeAspect="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r:embed="rId8">
                      <a14:imgEffect>
                        <a14:backgroundRemoval t="0" b="100000" l="0" r="100000">
                          <a14:foregroundMark x1="29947" y1="63128" x2="29947" y2="63128"/>
                          <a14:foregroundMark x1="58824" y1="67598" x2="58824" y2="67598"/>
                          <a14:foregroundMark x1="75936" y1="83240" x2="75936" y2="83240"/>
                          <a14:foregroundMark x1="15508" y1="11732" x2="11765" y2="49721"/>
                          <a14:foregroundMark x1="85561" y1="77095" x2="85561" y2="77095"/>
                        </a14:backgroundRemoval>
                      </a14:imgEffect>
                    </a14:imgLayer>
                  </a14:imgProps>
                </a:ext>
                <a:ext uri="{28A0092B-C50C-407E-A947-70E740481C1C}">
                  <a14:useLocalDpi xmlns:a14="http://schemas.microsoft.com/office/drawing/2010/main" val="0"/>
                </a:ext>
              </a:extLst>
            </a:blip>
            <a:stretch>
              <a:fillRect/>
            </a:stretch>
          </p:blipFill>
          <p:spPr>
            <a:xfrm>
              <a:off x="10177010" y="4461875"/>
              <a:ext cx="1551890" cy="1485498"/>
            </a:xfrm>
            <a:prstGeom prst="rect">
              <a:avLst/>
            </a:prstGeom>
          </p:spPr>
        </p:pic>
        <p:cxnSp>
          <p:nvCxnSpPr>
            <p:cNvPr id="33" name="Straight Connector 32"/>
            <p:cNvCxnSpPr>
              <a:stCxn id="30" idx="3"/>
            </p:cNvCxnSpPr>
            <p:nvPr/>
          </p:nvCxnSpPr>
          <p:spPr>
            <a:xfrm>
              <a:off x="5825598" y="5281634"/>
              <a:ext cx="433457" cy="4529"/>
            </a:xfrm>
            <a:prstGeom prst="line">
              <a:avLst/>
            </a:prstGeom>
            <a:ln w="76200">
              <a:solidFill>
                <a:srgbClr val="2A1A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9743919" y="5301122"/>
              <a:ext cx="433457" cy="4529"/>
            </a:xfrm>
            <a:prstGeom prst="line">
              <a:avLst/>
            </a:prstGeom>
            <a:ln w="76200">
              <a:solidFill>
                <a:srgbClr val="2A1A0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620625" y="5934469"/>
              <a:ext cx="1204973" cy="325074"/>
            </a:xfrm>
            <a:prstGeom prst="rect">
              <a:avLst/>
            </a:prstGeom>
            <a:noFill/>
          </p:spPr>
          <p:txBody>
            <a:bodyPr wrap="square" rtlCol="0">
              <a:spAutoFit/>
            </a:bodyPr>
            <a:lstStyle/>
            <a:p>
              <a:pPr algn="ctr"/>
              <a:r>
                <a:rPr lang="en-GB" sz="2000"/>
                <a:t>Internet</a:t>
              </a:r>
            </a:p>
          </p:txBody>
        </p:sp>
        <p:sp>
          <p:nvSpPr>
            <p:cNvPr id="36" name="TextBox 35"/>
            <p:cNvSpPr txBox="1"/>
            <p:nvPr/>
          </p:nvSpPr>
          <p:spPr>
            <a:xfrm>
              <a:off x="8042361" y="5934469"/>
              <a:ext cx="1769940" cy="400110"/>
            </a:xfrm>
            <a:prstGeom prst="rect">
              <a:avLst/>
            </a:prstGeom>
            <a:noFill/>
          </p:spPr>
          <p:txBody>
            <a:bodyPr wrap="square" rtlCol="0">
              <a:spAutoFit/>
            </a:bodyPr>
            <a:lstStyle/>
            <a:p>
              <a:pPr algn="ctr"/>
              <a:r>
                <a:rPr lang="en-GB" sz="2000"/>
                <a:t>Router</a:t>
              </a:r>
            </a:p>
          </p:txBody>
        </p:sp>
        <p:sp>
          <p:nvSpPr>
            <p:cNvPr id="37" name="TextBox 36"/>
            <p:cNvSpPr txBox="1"/>
            <p:nvPr/>
          </p:nvSpPr>
          <p:spPr>
            <a:xfrm>
              <a:off x="10211878" y="5948224"/>
              <a:ext cx="1482153" cy="400110"/>
            </a:xfrm>
            <a:prstGeom prst="rect">
              <a:avLst/>
            </a:prstGeom>
            <a:noFill/>
          </p:spPr>
          <p:txBody>
            <a:bodyPr wrap="square" rtlCol="0">
              <a:spAutoFit/>
            </a:bodyPr>
            <a:lstStyle/>
            <a:p>
              <a:pPr algn="ctr"/>
              <a:r>
                <a:rPr lang="en-GB" sz="2000"/>
                <a:t>Computer</a:t>
              </a:r>
            </a:p>
          </p:txBody>
        </p:sp>
      </p:grpSp>
      <p:cxnSp>
        <p:nvCxnSpPr>
          <p:cNvPr id="38" name="Straight Connector 37"/>
          <p:cNvCxnSpPr/>
          <p:nvPr/>
        </p:nvCxnSpPr>
        <p:spPr>
          <a:xfrm>
            <a:off x="5613199" y="5490650"/>
            <a:ext cx="433457" cy="4529"/>
          </a:xfrm>
          <a:prstGeom prst="line">
            <a:avLst/>
          </a:prstGeom>
          <a:ln w="76200">
            <a:solidFill>
              <a:srgbClr val="2A1A00"/>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406110" y="6150724"/>
            <a:ext cx="1204973" cy="400110"/>
          </a:xfrm>
          <a:prstGeom prst="rect">
            <a:avLst/>
          </a:prstGeom>
          <a:noFill/>
        </p:spPr>
        <p:txBody>
          <a:bodyPr wrap="square" rtlCol="0">
            <a:spAutoFit/>
          </a:bodyPr>
          <a:lstStyle/>
          <a:p>
            <a:pPr algn="ctr"/>
            <a:r>
              <a:rPr lang="en-GB" sz="2000"/>
              <a:t>Firewall</a:t>
            </a:r>
          </a:p>
        </p:txBody>
      </p:sp>
    </p:spTree>
    <p:extLst>
      <p:ext uri="{BB962C8B-B14F-4D97-AF65-F5344CB8AC3E}">
        <p14:creationId xmlns:p14="http://schemas.microsoft.com/office/powerpoint/2010/main" val="2563219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atin typeface="+mn-lt"/>
              </a:rPr>
              <a:t>Laws &amp; regulations</a:t>
            </a:r>
          </a:p>
        </p:txBody>
      </p:sp>
      <p:sp>
        <p:nvSpPr>
          <p:cNvPr id="3" name="Content Placeholder 2"/>
          <p:cNvSpPr>
            <a:spLocks noGrp="1"/>
          </p:cNvSpPr>
          <p:nvPr>
            <p:ph idx="1"/>
          </p:nvPr>
        </p:nvSpPr>
        <p:spPr/>
        <p:txBody>
          <a:bodyPr>
            <a:normAutofit/>
          </a:bodyPr>
          <a:lstStyle/>
          <a:p>
            <a:pPr algn="just"/>
            <a:r>
              <a:rPr lang="en-GB"/>
              <a:t>Computer Misuse act 1990</a:t>
            </a:r>
          </a:p>
          <a:p>
            <a:pPr lvl="1" algn="just"/>
            <a:r>
              <a:rPr lang="en-GB"/>
              <a:t>This law prevents computer crimes such as making and distributing viruses, accessing data and files without permission, changing data and files without permission and committing fraud or identity theft using the internet</a:t>
            </a:r>
          </a:p>
          <a:p>
            <a:pPr algn="just"/>
            <a:r>
              <a:rPr lang="en-GB"/>
              <a:t>Data protection act 1998</a:t>
            </a:r>
          </a:p>
          <a:p>
            <a:pPr lvl="1" algn="just"/>
            <a:r>
              <a:rPr lang="en-GB"/>
              <a:t>This law prevents data crimes such as sharing or keeping private data without owners permission or for financial gain, failing to keep information up to date, failing to sufficiently protect data</a:t>
            </a:r>
          </a:p>
          <a:p>
            <a:pPr algn="just"/>
            <a:r>
              <a:rPr lang="en-GB"/>
              <a:t>Copyright, Designs and patents act 1988</a:t>
            </a:r>
          </a:p>
          <a:p>
            <a:pPr lvl="1" algn="just"/>
            <a:r>
              <a:rPr lang="en-GB"/>
              <a:t>This law prevents people using, sharing, changing, copying or selling materials or designs that have a copyright, trademark or patent associated with them unless the person has permission from the owner(s). This law also covers activities outside an agreed licence (E.g. Selling a piece of music, provided for personal educational purposes only, for financial gain)</a:t>
            </a:r>
          </a:p>
        </p:txBody>
      </p:sp>
      <p:grpSp>
        <p:nvGrpSpPr>
          <p:cNvPr id="10" name="Group 9"/>
          <p:cNvGrpSpPr/>
          <p:nvPr/>
        </p:nvGrpSpPr>
        <p:grpSpPr>
          <a:xfrm>
            <a:off x="2266439" y="5868756"/>
            <a:ext cx="8873629" cy="931987"/>
            <a:chOff x="1129015" y="5822220"/>
            <a:chExt cx="8873629" cy="931987"/>
          </a:xfrm>
        </p:grpSpPr>
        <p:pic>
          <p:nvPicPr>
            <p:cNvPr id="4" name="Picture 3"/>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8714" b="86722" l="1064" r="100000">
                          <a14:foregroundMark x1="44255" y1="30290" x2="44255" y2="30290"/>
                          <a14:foregroundMark x1="78936" y1="30290" x2="78936" y2="30290"/>
                          <a14:foregroundMark x1="50638" y1="39004" x2="50638" y2="39004"/>
                        </a14:backgroundRemoval>
                      </a14:imgEffect>
                    </a14:imgLayer>
                  </a14:imgProps>
                </a:ext>
                <a:ext uri="{28A0092B-C50C-407E-A947-70E740481C1C}">
                  <a14:useLocalDpi xmlns:a14="http://schemas.microsoft.com/office/drawing/2010/main" val="0"/>
                </a:ext>
              </a:extLst>
            </a:blip>
            <a:srcRect t="16197" r="70429" b="32394"/>
            <a:stretch/>
          </p:blipFill>
          <p:spPr>
            <a:xfrm>
              <a:off x="1129015" y="5822222"/>
              <a:ext cx="1045474" cy="931985"/>
            </a:xfrm>
            <a:prstGeom prst="rect">
              <a:avLst/>
            </a:prstGeom>
          </p:spPr>
        </p:pic>
        <p:pic>
          <p:nvPicPr>
            <p:cNvPr id="5" name="Picture 4"/>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8714" b="86722" l="1064" r="100000">
                          <a14:foregroundMark x1="44255" y1="30290" x2="44255" y2="30290"/>
                          <a14:foregroundMark x1="78936" y1="30290" x2="78936" y2="30290"/>
                          <a14:foregroundMark x1="50638" y1="39004" x2="50638" y2="39004"/>
                        </a14:backgroundRemoval>
                      </a14:imgEffect>
                    </a14:imgLayer>
                  </a14:imgProps>
                </a:ext>
                <a:ext uri="{28A0092B-C50C-407E-A947-70E740481C1C}">
                  <a14:useLocalDpi xmlns:a14="http://schemas.microsoft.com/office/drawing/2010/main" val="0"/>
                </a:ext>
              </a:extLst>
            </a:blip>
            <a:srcRect l="35038" t="16197" r="32475" b="32394"/>
            <a:stretch/>
          </p:blipFill>
          <p:spPr>
            <a:xfrm>
              <a:off x="3241481" y="5822221"/>
              <a:ext cx="1148576" cy="931985"/>
            </a:xfrm>
            <a:prstGeom prst="rect">
              <a:avLst/>
            </a:prstGeom>
          </p:spPr>
        </p:pic>
        <p:pic>
          <p:nvPicPr>
            <p:cNvPr id="6" name="Picture 5"/>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8714" b="86722" l="1064" r="100000">
                          <a14:foregroundMark x1="44255" y1="30290" x2="44255" y2="30290"/>
                          <a14:foregroundMark x1="78936" y1="30290" x2="78936" y2="30290"/>
                          <a14:foregroundMark x1="50638" y1="39004" x2="50638" y2="39004"/>
                        </a14:backgroundRemoval>
                      </a14:imgEffect>
                    </a14:imgLayer>
                  </a14:imgProps>
                </a:ext>
                <a:ext uri="{28A0092B-C50C-407E-A947-70E740481C1C}">
                  <a14:useLocalDpi xmlns:a14="http://schemas.microsoft.com/office/drawing/2010/main" val="0"/>
                </a:ext>
              </a:extLst>
            </a:blip>
            <a:srcRect l="71099" t="16197" b="32394"/>
            <a:stretch/>
          </p:blipFill>
          <p:spPr>
            <a:xfrm>
              <a:off x="6377315" y="5822220"/>
              <a:ext cx="1021809" cy="931985"/>
            </a:xfrm>
            <a:prstGeom prst="rect">
              <a:avLst/>
            </a:prstGeom>
          </p:spPr>
        </p:pic>
        <p:sp>
          <p:nvSpPr>
            <p:cNvPr id="7" name="TextBox 6"/>
            <p:cNvSpPr txBox="1"/>
            <p:nvPr/>
          </p:nvSpPr>
          <p:spPr>
            <a:xfrm>
              <a:off x="2029524" y="6131708"/>
              <a:ext cx="1444082" cy="369332"/>
            </a:xfrm>
            <a:prstGeom prst="rect">
              <a:avLst/>
            </a:prstGeom>
            <a:noFill/>
          </p:spPr>
          <p:txBody>
            <a:bodyPr wrap="square" rtlCol="0">
              <a:spAutoFit/>
            </a:bodyPr>
            <a:lstStyle/>
            <a:p>
              <a:r>
                <a:rPr lang="en-GB"/>
                <a:t>Copyright</a:t>
              </a:r>
            </a:p>
          </p:txBody>
        </p:sp>
        <p:sp>
          <p:nvSpPr>
            <p:cNvPr id="8" name="TextBox 7"/>
            <p:cNvSpPr txBox="1"/>
            <p:nvPr/>
          </p:nvSpPr>
          <p:spPr>
            <a:xfrm>
              <a:off x="4250377" y="6131708"/>
              <a:ext cx="2273085" cy="369332"/>
            </a:xfrm>
            <a:prstGeom prst="rect">
              <a:avLst/>
            </a:prstGeom>
            <a:noFill/>
          </p:spPr>
          <p:txBody>
            <a:bodyPr wrap="square" rtlCol="0">
              <a:spAutoFit/>
            </a:bodyPr>
            <a:lstStyle/>
            <a:p>
              <a:r>
                <a:rPr lang="en-GB"/>
                <a:t>Registered Trademark</a:t>
              </a:r>
            </a:p>
          </p:txBody>
        </p:sp>
        <p:sp>
          <p:nvSpPr>
            <p:cNvPr id="9" name="TextBox 8"/>
            <p:cNvSpPr txBox="1"/>
            <p:nvPr/>
          </p:nvSpPr>
          <p:spPr>
            <a:xfrm>
              <a:off x="7300126" y="6131708"/>
              <a:ext cx="2702518" cy="369332"/>
            </a:xfrm>
            <a:prstGeom prst="rect">
              <a:avLst/>
            </a:prstGeom>
            <a:noFill/>
          </p:spPr>
          <p:txBody>
            <a:bodyPr wrap="square" rtlCol="0">
              <a:spAutoFit/>
            </a:bodyPr>
            <a:lstStyle/>
            <a:p>
              <a:r>
                <a:rPr lang="en-GB"/>
                <a:t>Unregistered Trademark</a:t>
              </a:r>
            </a:p>
          </p:txBody>
        </p:sp>
      </p:grpSp>
    </p:spTree>
    <p:extLst>
      <p:ext uri="{BB962C8B-B14F-4D97-AF65-F5344CB8AC3E}">
        <p14:creationId xmlns:p14="http://schemas.microsoft.com/office/powerpoint/2010/main" val="190305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40" y="201058"/>
            <a:ext cx="9230816" cy="1143000"/>
          </a:xfrm>
        </p:spPr>
        <p:txBody>
          <a:bodyPr/>
          <a:lstStyle/>
          <a:p>
            <a:r>
              <a:rPr lang="en-GB">
                <a:latin typeface="+mn-lt"/>
              </a:rPr>
              <a:t>TalkTalk Case study</a:t>
            </a:r>
          </a:p>
        </p:txBody>
      </p:sp>
      <p:sp>
        <p:nvSpPr>
          <p:cNvPr id="6" name="Content Placeholder 5"/>
          <p:cNvSpPr>
            <a:spLocks noGrp="1"/>
          </p:cNvSpPr>
          <p:nvPr>
            <p:ph idx="1"/>
          </p:nvPr>
        </p:nvSpPr>
        <p:spPr>
          <a:xfrm>
            <a:off x="695400" y="1344058"/>
            <a:ext cx="10734600" cy="5326655"/>
          </a:xfrm>
        </p:spPr>
        <p:txBody>
          <a:bodyPr>
            <a:normAutofit fontScale="92500" lnSpcReduction="20000"/>
          </a:bodyPr>
          <a:lstStyle/>
          <a:p>
            <a:pPr algn="just"/>
            <a:r>
              <a:rPr lang="en-GB"/>
              <a:t>In October 2015 there were two cyber attacks on the website of TalkTalk; a broadband, landline and TV provider. During the attack, its thought that over 15,656 customers’ private details were obtained, including bank account details.</a:t>
            </a:r>
          </a:p>
          <a:p>
            <a:pPr algn="just"/>
            <a:r>
              <a:rPr lang="en-GB"/>
              <a:t>The hack left customers feeling very worried about their private information, and many of those affected began to receive bogus calls from scammer posing as TalkTalk or Microsoft staff in an attempt to gain access to their computers remotely.</a:t>
            </a:r>
          </a:p>
          <a:p>
            <a:pPr lvl="1" algn="just"/>
            <a:r>
              <a:rPr lang="en-GB"/>
              <a:t>One of the scams was to convince the customer they had a problem with their broadband connection or software and that they would be able to fix this for a fee of up to thousands</a:t>
            </a:r>
          </a:p>
          <a:p>
            <a:pPr lvl="1" algn="just"/>
            <a:r>
              <a:rPr lang="en-GB"/>
              <a:t>They would then convince the victim to allow remote access where they would open settings and commands to make it look like they were carrying out technical work, but in reality they were not</a:t>
            </a:r>
          </a:p>
          <a:p>
            <a:pPr algn="just"/>
            <a:r>
              <a:rPr lang="en-GB"/>
              <a:t>Once the data had been accessed, it is easy for the hackers to sell the data on to others who may use it for further scams or to attempt to gain further access to bank accounts</a:t>
            </a:r>
          </a:p>
          <a:p>
            <a:pPr algn="just"/>
            <a:r>
              <a:rPr lang="en-GB"/>
              <a:t>After long investigations, TalkTalk revealed that the data accessed was part encrypted and therefore the non-encrypted parts of bank details could not be used for financial gain</a:t>
            </a:r>
          </a:p>
          <a:p>
            <a:pPr lvl="1" algn="just"/>
            <a:r>
              <a:rPr lang="en-GB"/>
              <a:t>TalkTalk would not encrypt all of the data for security procedure use (ironically), for example when you are asked to confirm the last 4 digits of your bank card number</a:t>
            </a:r>
          </a:p>
          <a:p>
            <a:pPr algn="just"/>
            <a:r>
              <a:rPr lang="en-GB"/>
              <a:t>Since the hack, as of February 2016, its thought that over 101,000 customers left TalkTalk and the entire incident has cost the company as much as £80 million</a:t>
            </a:r>
          </a:p>
        </p:txBody>
      </p:sp>
      <p:sp>
        <p:nvSpPr>
          <p:cNvPr id="4" name="TextBox 3"/>
          <p:cNvSpPr txBox="1"/>
          <p:nvPr/>
        </p:nvSpPr>
        <p:spPr>
          <a:xfrm>
            <a:off x="10103768" y="6473471"/>
            <a:ext cx="2088232" cy="369332"/>
          </a:xfrm>
          <a:prstGeom prst="rect">
            <a:avLst/>
          </a:prstGeom>
          <a:noFill/>
        </p:spPr>
        <p:txBody>
          <a:bodyPr wrap="square" rtlCol="0">
            <a:spAutoFit/>
          </a:bodyPr>
          <a:lstStyle/>
          <a:p>
            <a:r>
              <a:rPr lang="en-GB" i="1"/>
              <a:t>Source: Sky News</a:t>
            </a:r>
          </a:p>
        </p:txBody>
      </p:sp>
    </p:spTree>
    <p:extLst>
      <p:ext uri="{BB962C8B-B14F-4D97-AF65-F5344CB8AC3E}">
        <p14:creationId xmlns:p14="http://schemas.microsoft.com/office/powerpoint/2010/main" val="1352318048"/>
      </p:ext>
    </p:extLst>
  </p:cSld>
  <p:clrMapOvr>
    <a:masterClrMapping/>
  </p:clrMapOvr>
</p:sld>
</file>

<file path=ppt/theme/theme1.xml><?xml version="1.0" encoding="utf-8"?>
<a:theme xmlns:a="http://schemas.openxmlformats.org/drawingml/2006/main" name="Business plan presentation">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4635DD9D5184F41810C0C641173D50C" ma:contentTypeVersion="14" ma:contentTypeDescription="Create a new document." ma:contentTypeScope="" ma:versionID="00665006dc4bc3dd5aded2af653e56d7">
  <xsd:schema xmlns:xsd="http://www.w3.org/2001/XMLSchema" xmlns:xs="http://www.w3.org/2001/XMLSchema" xmlns:p="http://schemas.microsoft.com/office/2006/metadata/properties" xmlns:ns2="2247f88e-982f-4923-a803-91f440db6754" xmlns:ns3="735feffb-4185-47d8-bf4a-c21919a5b10e" targetNamespace="http://schemas.microsoft.com/office/2006/metadata/properties" ma:root="true" ma:fieldsID="ef1a530f3d5f28064127a79eac164b1d" ns2:_="" ns3:_="">
    <xsd:import namespace="2247f88e-982f-4923-a803-91f440db6754"/>
    <xsd:import namespace="735feffb-4185-47d8-bf4a-c21919a5b1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47f88e-982f-4923-a803-91f440db67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a02de17-8e51-449c-bb98-e682c0bac8c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35feffb-4185-47d8-bf4a-c21919a5b10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38a809a-2e34-42f7-874a-4bde44abbbb2}" ma:internalName="TaxCatchAll" ma:showField="CatchAllData" ma:web="735feffb-4185-47d8-bf4a-c21919a5b1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35feffb-4185-47d8-bf4a-c21919a5b10e" xsi:nil="true"/>
    <lcf76f155ced4ddcb4097134ff3c332f xmlns="2247f88e-982f-4923-a803-91f440db675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4B5BBE2-6E7D-495F-9EB4-481F2B7A662A}">
  <ds:schemaRefs>
    <ds:schemaRef ds:uri="http://schemas.microsoft.com/sharepoint/v3/contenttype/forms"/>
  </ds:schemaRefs>
</ds:datastoreItem>
</file>

<file path=customXml/itemProps2.xml><?xml version="1.0" encoding="utf-8"?>
<ds:datastoreItem xmlns:ds="http://schemas.openxmlformats.org/officeDocument/2006/customXml" ds:itemID="{3661C26C-85C2-4EDE-BBC9-6E6C32C3940E}"/>
</file>

<file path=customXml/itemProps3.xml><?xml version="1.0" encoding="utf-8"?>
<ds:datastoreItem xmlns:ds="http://schemas.openxmlformats.org/officeDocument/2006/customXml" ds:itemID="{9085607C-CE4A-4279-A5A1-8FA59C66274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Business presentation (Green Wave design)</Template>
  <Application>Microsoft Office PowerPoint</Application>
  <PresentationFormat>Widescreen</PresentationFormat>
  <Slides>12</Slides>
  <Notes>10</Notes>
  <HiddenSlides>0</HiddenSlide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Business plan presentation</vt:lpstr>
      <vt:lpstr>Custom Design</vt:lpstr>
      <vt:lpstr>BTEC Level 2 Information &amp; Creative Technology Unit 2 – Technology Systems </vt:lpstr>
      <vt:lpstr>Learning aim a:  Understand how the components of technology systems work together</vt:lpstr>
      <vt:lpstr>Chapter 2 – issues of technology systems</vt:lpstr>
      <vt:lpstr>Risks to data</vt:lpstr>
      <vt:lpstr>Viruses &amp; malware</vt:lpstr>
      <vt:lpstr>Data protection</vt:lpstr>
      <vt:lpstr>Introducing firewall</vt:lpstr>
      <vt:lpstr>Laws &amp; regulations</vt:lpstr>
      <vt:lpstr>TalkTalk Case study</vt:lpstr>
      <vt:lpstr>Environmental impacts</vt:lpstr>
      <vt:lpstr>Social impacts</vt:lpstr>
      <vt:lpstr>Do technology systems take away jobs?</vt:lpstr>
    </vt:vector>
  </TitlesOfParts>
  <Company>Mr Murphy's Resources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BTEC Level 2 Information &amp; Creative Technology Unit 1 – The Online World Revision Guide</dc:title>
  <dc:creator>LEE MURPHY</dc:creator>
  <cp:keywords/>
  <cp:revision>3</cp:revision>
  <dcterms:created xsi:type="dcterms:W3CDTF">2016-03-28T21:18:43Z</dcterms:created>
  <dcterms:modified xsi:type="dcterms:W3CDTF">2023-03-23T11:06:36Z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TC103853799990</vt:lpwstr>
  </property>
  <property fmtid="{D5CDD505-2E9C-101B-9397-08002B2CF9AE}" pid="3" name="ContentTypeId">
    <vt:lpwstr>0x01010014635DD9D5184F41810C0C641173D50C</vt:lpwstr>
  </property>
</Properties>
</file>